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4"/>
    <p:sldMasterId id="2147483975" r:id="rId15"/>
    <p:sldMasterId id="2147484082" r:id="rId16"/>
    <p:sldMasterId id="2147484000" r:id="rId17"/>
    <p:sldMasterId id="2147484009" r:id="rId18"/>
    <p:sldMasterId id="2147484020" r:id="rId19"/>
    <p:sldMasterId id="2147484026" r:id="rId20"/>
    <p:sldMasterId id="2147484051" r:id="rId21"/>
    <p:sldMasterId id="2147484032" r:id="rId22"/>
  </p:sldMasterIdLst>
  <p:notesMasterIdLst>
    <p:notesMasterId r:id="rId47"/>
  </p:notesMasterIdLst>
  <p:handoutMasterIdLst>
    <p:handoutMasterId r:id="rId48"/>
  </p:handoutMasterIdLst>
  <p:sldIdLst>
    <p:sldId id="272" r:id="rId23"/>
    <p:sldId id="270"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8" r:id="rId37"/>
    <p:sldId id="295" r:id="rId38"/>
    <p:sldId id="296" r:id="rId39"/>
    <p:sldId id="297" r:id="rId40"/>
    <p:sldId id="301" r:id="rId41"/>
    <p:sldId id="302" r:id="rId42"/>
    <p:sldId id="303" r:id="rId43"/>
    <p:sldId id="304" r:id="rId44"/>
    <p:sldId id="300" r:id="rId45"/>
    <p:sldId id="305" r:id="rId46"/>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Boyes" initials="LB"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7FF71E-4325-DA4D-AB4E-6CC143E85FAF}" v="74" dt="2025-05-30T07:42:41.49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07" autoAdjust="0"/>
    <p:restoredTop sz="96259" autoAdjust="0"/>
  </p:normalViewPr>
  <p:slideViewPr>
    <p:cSldViewPr snapToGrid="0">
      <p:cViewPr varScale="1">
        <p:scale>
          <a:sx n="119" d="100"/>
          <a:sy n="119" d="100"/>
        </p:scale>
        <p:origin x="208" y="2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826"/>
    </p:cViewPr>
  </p:sorterViewPr>
  <p:notesViewPr>
    <p:cSldViewPr snapToGrid="0">
      <p:cViewPr varScale="1">
        <p:scale>
          <a:sx n="59" d="100"/>
          <a:sy n="59" d="100"/>
        </p:scale>
        <p:origin x="2371"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3.xml"/><Relationship Id="rId29"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theme" Target="theme/theme1.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Master" Target="slideMasters/slideMaster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1.xml"/><Relationship Id="rId22" Type="http://schemas.openxmlformats.org/officeDocument/2006/relationships/slideMaster" Target="slideMasters/slideMaster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handoutMaster" Target="handoutMasters/handoutMaster1.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20" Type="http://schemas.openxmlformats.org/officeDocument/2006/relationships/slideMaster" Target="slideMasters/slideMaster7.xml"/><Relationship Id="rId41" Type="http://schemas.openxmlformats.org/officeDocument/2006/relationships/slide" Target="slides/slide1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íez Pérez, Javier" userId="45c335d3-857a-4fbe-a9b7-e0441b2e520a" providerId="ADAL" clId="{697FF71E-4325-DA4D-AB4E-6CC143E85FAF}"/>
    <pc:docChg chg="undo custSel addSld delSld modSld sldOrd">
      <pc:chgData name="Díez Pérez, Javier" userId="45c335d3-857a-4fbe-a9b7-e0441b2e520a" providerId="ADAL" clId="{697FF71E-4325-DA4D-AB4E-6CC143E85FAF}" dt="2025-06-03T06:25:24.066" v="1356" actId="20577"/>
      <pc:docMkLst>
        <pc:docMk/>
      </pc:docMkLst>
      <pc:sldChg chg="modSp mod">
        <pc:chgData name="Díez Pérez, Javier" userId="45c335d3-857a-4fbe-a9b7-e0441b2e520a" providerId="ADAL" clId="{697FF71E-4325-DA4D-AB4E-6CC143E85FAF}" dt="2025-06-03T06:25:24.066" v="1356" actId="20577"/>
        <pc:sldMkLst>
          <pc:docMk/>
          <pc:sldMk cId="1903872204" sldId="272"/>
        </pc:sldMkLst>
        <pc:spChg chg="mod">
          <ac:chgData name="Díez Pérez, Javier" userId="45c335d3-857a-4fbe-a9b7-e0441b2e520a" providerId="ADAL" clId="{697FF71E-4325-DA4D-AB4E-6CC143E85FAF}" dt="2025-06-03T06:25:24.066" v="1356" actId="20577"/>
          <ac:spMkLst>
            <pc:docMk/>
            <pc:sldMk cId="1903872204" sldId="272"/>
            <ac:spMk id="4" creationId="{0B58EB25-7159-2236-8AE8-72BFE0E8D314}"/>
          </ac:spMkLst>
        </pc:spChg>
        <pc:spChg chg="mod">
          <ac:chgData name="Díez Pérez, Javier" userId="45c335d3-857a-4fbe-a9b7-e0441b2e520a" providerId="ADAL" clId="{697FF71E-4325-DA4D-AB4E-6CC143E85FAF}" dt="2025-06-03T06:24:42.798" v="1354" actId="20577"/>
          <ac:spMkLst>
            <pc:docMk/>
            <pc:sldMk cId="1903872204" sldId="272"/>
            <ac:spMk id="6" creationId="{150829C7-1E30-7AF1-60A9-9702AEE01626}"/>
          </ac:spMkLst>
        </pc:spChg>
      </pc:sldChg>
      <pc:sldChg chg="del">
        <pc:chgData name="Díez Pérez, Javier" userId="45c335d3-857a-4fbe-a9b7-e0441b2e520a" providerId="ADAL" clId="{697FF71E-4325-DA4D-AB4E-6CC143E85FAF}" dt="2025-05-15T08:22:49.970" v="0" actId="2696"/>
        <pc:sldMkLst>
          <pc:docMk/>
          <pc:sldMk cId="840408182" sldId="276"/>
        </pc:sldMkLst>
      </pc:sldChg>
      <pc:sldChg chg="del">
        <pc:chgData name="Díez Pérez, Javier" userId="45c335d3-857a-4fbe-a9b7-e0441b2e520a" providerId="ADAL" clId="{697FF71E-4325-DA4D-AB4E-6CC143E85FAF}" dt="2025-05-15T08:23:24.481" v="16" actId="2696"/>
        <pc:sldMkLst>
          <pc:docMk/>
          <pc:sldMk cId="36755612" sldId="277"/>
        </pc:sldMkLst>
      </pc:sldChg>
      <pc:sldChg chg="del">
        <pc:chgData name="Díez Pérez, Javier" userId="45c335d3-857a-4fbe-a9b7-e0441b2e520a" providerId="ADAL" clId="{697FF71E-4325-DA4D-AB4E-6CC143E85FAF}" dt="2025-05-15T08:23:50.902" v="45" actId="2696"/>
        <pc:sldMkLst>
          <pc:docMk/>
          <pc:sldMk cId="2071661181" sldId="278"/>
        </pc:sldMkLst>
      </pc:sldChg>
      <pc:sldChg chg="del">
        <pc:chgData name="Díez Pérez, Javier" userId="45c335d3-857a-4fbe-a9b7-e0441b2e520a" providerId="ADAL" clId="{697FF71E-4325-DA4D-AB4E-6CC143E85FAF}" dt="2025-05-15T08:24:17.020" v="67" actId="2696"/>
        <pc:sldMkLst>
          <pc:docMk/>
          <pc:sldMk cId="2264727620" sldId="279"/>
        </pc:sldMkLst>
      </pc:sldChg>
      <pc:sldChg chg="del">
        <pc:chgData name="Díez Pérez, Javier" userId="45c335d3-857a-4fbe-a9b7-e0441b2e520a" providerId="ADAL" clId="{697FF71E-4325-DA4D-AB4E-6CC143E85FAF}" dt="2025-05-15T08:24:40.325" v="89" actId="2696"/>
        <pc:sldMkLst>
          <pc:docMk/>
          <pc:sldMk cId="1602563797" sldId="280"/>
        </pc:sldMkLst>
      </pc:sldChg>
      <pc:sldChg chg="del">
        <pc:chgData name="Díez Pérez, Javier" userId="45c335d3-857a-4fbe-a9b7-e0441b2e520a" providerId="ADAL" clId="{697FF71E-4325-DA4D-AB4E-6CC143E85FAF}" dt="2025-05-15T08:25:06.713" v="117" actId="2696"/>
        <pc:sldMkLst>
          <pc:docMk/>
          <pc:sldMk cId="2873951180" sldId="281"/>
        </pc:sldMkLst>
      </pc:sldChg>
      <pc:sldChg chg="del">
        <pc:chgData name="Díez Pérez, Javier" userId="45c335d3-857a-4fbe-a9b7-e0441b2e520a" providerId="ADAL" clId="{697FF71E-4325-DA4D-AB4E-6CC143E85FAF}" dt="2025-05-15T08:25:28.578" v="130" actId="2696"/>
        <pc:sldMkLst>
          <pc:docMk/>
          <pc:sldMk cId="1814682546" sldId="282"/>
        </pc:sldMkLst>
      </pc:sldChg>
      <pc:sldChg chg="addSp delSp modSp mod">
        <pc:chgData name="Díez Pérez, Javier" userId="45c335d3-857a-4fbe-a9b7-e0441b2e520a" providerId="ADAL" clId="{697FF71E-4325-DA4D-AB4E-6CC143E85FAF}" dt="2025-05-15T08:27:27.393" v="149" actId="26606"/>
        <pc:sldMkLst>
          <pc:docMk/>
          <pc:sldMk cId="3504797959" sldId="284"/>
        </pc:sldMkLst>
        <pc:spChg chg="add">
          <ac:chgData name="Díez Pérez, Javier" userId="45c335d3-857a-4fbe-a9b7-e0441b2e520a" providerId="ADAL" clId="{697FF71E-4325-DA4D-AB4E-6CC143E85FAF}" dt="2025-05-15T08:27:27.393" v="149" actId="26606"/>
          <ac:spMkLst>
            <pc:docMk/>
            <pc:sldMk cId="3504797959" sldId="284"/>
            <ac:spMk id="44" creationId="{A68F31FF-C970-0114-4DE1-82160E94E4B5}"/>
          </ac:spMkLst>
        </pc:spChg>
        <pc:spChg chg="add">
          <ac:chgData name="Díez Pérez, Javier" userId="45c335d3-857a-4fbe-a9b7-e0441b2e520a" providerId="ADAL" clId="{697FF71E-4325-DA4D-AB4E-6CC143E85FAF}" dt="2025-05-15T08:27:27.393" v="149" actId="26606"/>
          <ac:spMkLst>
            <pc:docMk/>
            <pc:sldMk cId="3504797959" sldId="284"/>
            <ac:spMk id="46" creationId="{5C6A5175-D5DE-2643-9FE0-5E93B6545A18}"/>
          </ac:spMkLst>
        </pc:spChg>
        <pc:graphicFrameChg chg="mod modGraphic">
          <ac:chgData name="Díez Pérez, Javier" userId="45c335d3-857a-4fbe-a9b7-e0441b2e520a" providerId="ADAL" clId="{697FF71E-4325-DA4D-AB4E-6CC143E85FAF}" dt="2025-05-15T08:27:27.393" v="149" actId="26606"/>
          <ac:graphicFrameMkLst>
            <pc:docMk/>
            <pc:sldMk cId="3504797959" sldId="284"/>
            <ac:graphicFrameMk id="19" creationId="{082F128A-4035-17B3-F07C-3F27DCEECC19}"/>
          </ac:graphicFrameMkLst>
        </pc:graphicFrameChg>
      </pc:sldChg>
      <pc:sldChg chg="addSp delSp modSp new mod">
        <pc:chgData name="Díez Pérez, Javier" userId="45c335d3-857a-4fbe-a9b7-e0441b2e520a" providerId="ADAL" clId="{697FF71E-4325-DA4D-AB4E-6CC143E85FAF}" dt="2025-05-15T08:23:18.303" v="15" actId="26606"/>
        <pc:sldMkLst>
          <pc:docMk/>
          <pc:sldMk cId="2967329034" sldId="287"/>
        </pc:sldMkLst>
        <pc:spChg chg="mod">
          <ac:chgData name="Díez Pérez, Javier" userId="45c335d3-857a-4fbe-a9b7-e0441b2e520a" providerId="ADAL" clId="{697FF71E-4325-DA4D-AB4E-6CC143E85FAF}" dt="2025-05-15T08:23:18.303" v="15" actId="26606"/>
          <ac:spMkLst>
            <pc:docMk/>
            <pc:sldMk cId="2967329034" sldId="287"/>
            <ac:spMk id="4" creationId="{E02BCAB0-81F1-1897-8869-83597F67752E}"/>
          </ac:spMkLst>
        </pc:spChg>
        <pc:spChg chg="mod">
          <ac:chgData name="Díez Pérez, Javier" userId="45c335d3-857a-4fbe-a9b7-e0441b2e520a" providerId="ADAL" clId="{697FF71E-4325-DA4D-AB4E-6CC143E85FAF}" dt="2025-05-15T08:23:18.303" v="15" actId="26606"/>
          <ac:spMkLst>
            <pc:docMk/>
            <pc:sldMk cId="2967329034" sldId="287"/>
            <ac:spMk id="6" creationId="{63F3949E-9D90-1BAA-F9B2-72427004A0E4}"/>
          </ac:spMkLst>
        </pc:spChg>
        <pc:spChg chg="add">
          <ac:chgData name="Díez Pérez, Javier" userId="45c335d3-857a-4fbe-a9b7-e0441b2e520a" providerId="ADAL" clId="{697FF71E-4325-DA4D-AB4E-6CC143E85FAF}" dt="2025-05-15T08:23:18.303" v="15" actId="26606"/>
          <ac:spMkLst>
            <pc:docMk/>
            <pc:sldMk cId="2967329034" sldId="287"/>
            <ac:spMk id="12" creationId="{A69D9C67-755B-C0BE-E5A4-F55857C6903A}"/>
          </ac:spMkLst>
        </pc:spChg>
        <pc:spChg chg="add">
          <ac:chgData name="Díez Pérez, Javier" userId="45c335d3-857a-4fbe-a9b7-e0441b2e520a" providerId="ADAL" clId="{697FF71E-4325-DA4D-AB4E-6CC143E85FAF}" dt="2025-05-15T08:23:18.303" v="15" actId="26606"/>
          <ac:spMkLst>
            <pc:docMk/>
            <pc:sldMk cId="2967329034" sldId="287"/>
            <ac:spMk id="14" creationId="{8A6F8A0F-98FE-5C99-703B-E2297EBB483F}"/>
          </ac:spMkLst>
        </pc:spChg>
        <pc:graphicFrameChg chg="add">
          <ac:chgData name="Díez Pérez, Javier" userId="45c335d3-857a-4fbe-a9b7-e0441b2e520a" providerId="ADAL" clId="{697FF71E-4325-DA4D-AB4E-6CC143E85FAF}" dt="2025-05-15T08:23:18.303" v="15" actId="26606"/>
          <ac:graphicFrameMkLst>
            <pc:docMk/>
            <pc:sldMk cId="2967329034" sldId="287"/>
            <ac:graphicFrameMk id="8" creationId="{DB267F27-C6C6-359E-05D1-6AEB7EBA4D79}"/>
          </ac:graphicFrameMkLst>
        </pc:graphicFrameChg>
      </pc:sldChg>
      <pc:sldChg chg="addSp delSp modSp new mod">
        <pc:chgData name="Díez Pérez, Javier" userId="45c335d3-857a-4fbe-a9b7-e0441b2e520a" providerId="ADAL" clId="{697FF71E-4325-DA4D-AB4E-6CC143E85FAF}" dt="2025-05-15T08:26:08.194" v="134" actId="26606"/>
        <pc:sldMkLst>
          <pc:docMk/>
          <pc:sldMk cId="1543532918" sldId="288"/>
        </pc:sldMkLst>
        <pc:spChg chg="mod">
          <ac:chgData name="Díez Pérez, Javier" userId="45c335d3-857a-4fbe-a9b7-e0441b2e520a" providerId="ADAL" clId="{697FF71E-4325-DA4D-AB4E-6CC143E85FAF}" dt="2025-05-15T08:26:08.194" v="134" actId="26606"/>
          <ac:spMkLst>
            <pc:docMk/>
            <pc:sldMk cId="1543532918" sldId="288"/>
            <ac:spMk id="4" creationId="{AE62CC3E-B663-2807-01E0-3347F13827DA}"/>
          </ac:spMkLst>
        </pc:spChg>
        <pc:spChg chg="mod">
          <ac:chgData name="Díez Pérez, Javier" userId="45c335d3-857a-4fbe-a9b7-e0441b2e520a" providerId="ADAL" clId="{697FF71E-4325-DA4D-AB4E-6CC143E85FAF}" dt="2025-05-15T08:26:08.194" v="134" actId="26606"/>
          <ac:spMkLst>
            <pc:docMk/>
            <pc:sldMk cId="1543532918" sldId="288"/>
            <ac:spMk id="6" creationId="{F1569567-F80F-1497-1A7D-D856679E5418}"/>
          </ac:spMkLst>
        </pc:spChg>
        <pc:spChg chg="add">
          <ac:chgData name="Díez Pérez, Javier" userId="45c335d3-857a-4fbe-a9b7-e0441b2e520a" providerId="ADAL" clId="{697FF71E-4325-DA4D-AB4E-6CC143E85FAF}" dt="2025-05-15T08:26:08.194" v="134" actId="26606"/>
          <ac:spMkLst>
            <pc:docMk/>
            <pc:sldMk cId="1543532918" sldId="288"/>
            <ac:spMk id="12" creationId="{E15A8F54-51A1-D9CE-E8F7-F68D6A018625}"/>
          </ac:spMkLst>
        </pc:spChg>
        <pc:spChg chg="add">
          <ac:chgData name="Díez Pérez, Javier" userId="45c335d3-857a-4fbe-a9b7-e0441b2e520a" providerId="ADAL" clId="{697FF71E-4325-DA4D-AB4E-6CC143E85FAF}" dt="2025-05-15T08:26:08.194" v="134" actId="26606"/>
          <ac:spMkLst>
            <pc:docMk/>
            <pc:sldMk cId="1543532918" sldId="288"/>
            <ac:spMk id="14" creationId="{AFB76C60-8F58-238D-59DD-C24F7E653589}"/>
          </ac:spMkLst>
        </pc:spChg>
        <pc:graphicFrameChg chg="add">
          <ac:chgData name="Díez Pérez, Javier" userId="45c335d3-857a-4fbe-a9b7-e0441b2e520a" providerId="ADAL" clId="{697FF71E-4325-DA4D-AB4E-6CC143E85FAF}" dt="2025-05-15T08:26:08.194" v="134" actId="26606"/>
          <ac:graphicFrameMkLst>
            <pc:docMk/>
            <pc:sldMk cId="1543532918" sldId="288"/>
            <ac:graphicFrameMk id="8" creationId="{A6D5B56D-0745-4061-6DA2-DAF1DDD170B5}"/>
          </ac:graphicFrameMkLst>
        </pc:graphicFrameChg>
      </pc:sldChg>
      <pc:sldChg chg="addSp delSp modSp new mod">
        <pc:chgData name="Díez Pérez, Javier" userId="45c335d3-857a-4fbe-a9b7-e0441b2e520a" providerId="ADAL" clId="{697FF71E-4325-DA4D-AB4E-6CC143E85FAF}" dt="2025-05-15T08:25:49.019" v="132" actId="26606"/>
        <pc:sldMkLst>
          <pc:docMk/>
          <pc:sldMk cId="3788310523" sldId="289"/>
        </pc:sldMkLst>
        <pc:spChg chg="mod">
          <ac:chgData name="Díez Pérez, Javier" userId="45c335d3-857a-4fbe-a9b7-e0441b2e520a" providerId="ADAL" clId="{697FF71E-4325-DA4D-AB4E-6CC143E85FAF}" dt="2025-05-15T08:25:49.019" v="132" actId="26606"/>
          <ac:spMkLst>
            <pc:docMk/>
            <pc:sldMk cId="3788310523" sldId="289"/>
            <ac:spMk id="4" creationId="{FA0C88CB-3D7D-B435-E3B1-DDFFF89135AE}"/>
          </ac:spMkLst>
        </pc:spChg>
        <pc:spChg chg="mod">
          <ac:chgData name="Díez Pérez, Javier" userId="45c335d3-857a-4fbe-a9b7-e0441b2e520a" providerId="ADAL" clId="{697FF71E-4325-DA4D-AB4E-6CC143E85FAF}" dt="2025-05-15T08:25:49.019" v="132" actId="26606"/>
          <ac:spMkLst>
            <pc:docMk/>
            <pc:sldMk cId="3788310523" sldId="289"/>
            <ac:spMk id="6" creationId="{6FDF3A72-7DE2-E845-6CEB-1C1FB935059D}"/>
          </ac:spMkLst>
        </pc:spChg>
        <pc:spChg chg="add">
          <ac:chgData name="Díez Pérez, Javier" userId="45c335d3-857a-4fbe-a9b7-e0441b2e520a" providerId="ADAL" clId="{697FF71E-4325-DA4D-AB4E-6CC143E85FAF}" dt="2025-05-15T08:25:49.019" v="132" actId="26606"/>
          <ac:spMkLst>
            <pc:docMk/>
            <pc:sldMk cId="3788310523" sldId="289"/>
            <ac:spMk id="12" creationId="{7775CAFA-968F-43CB-F4F0-DC88EBA6F236}"/>
          </ac:spMkLst>
        </pc:spChg>
        <pc:spChg chg="add">
          <ac:chgData name="Díez Pérez, Javier" userId="45c335d3-857a-4fbe-a9b7-e0441b2e520a" providerId="ADAL" clId="{697FF71E-4325-DA4D-AB4E-6CC143E85FAF}" dt="2025-05-15T08:25:49.019" v="132" actId="26606"/>
          <ac:spMkLst>
            <pc:docMk/>
            <pc:sldMk cId="3788310523" sldId="289"/>
            <ac:spMk id="14" creationId="{D9D1F1C9-7FEA-A119-6A15-838B86480C3D}"/>
          </ac:spMkLst>
        </pc:spChg>
        <pc:graphicFrameChg chg="add">
          <ac:chgData name="Díez Pérez, Javier" userId="45c335d3-857a-4fbe-a9b7-e0441b2e520a" providerId="ADAL" clId="{697FF71E-4325-DA4D-AB4E-6CC143E85FAF}" dt="2025-05-15T08:25:49.019" v="132" actId="26606"/>
          <ac:graphicFrameMkLst>
            <pc:docMk/>
            <pc:sldMk cId="3788310523" sldId="289"/>
            <ac:graphicFrameMk id="8" creationId="{4196D72B-DF1E-FA2B-20A6-A67DABACF647}"/>
          </ac:graphicFrameMkLst>
        </pc:graphicFrameChg>
      </pc:sldChg>
      <pc:sldChg chg="addSp delSp modSp new mod">
        <pc:chgData name="Díez Pérez, Javier" userId="45c335d3-857a-4fbe-a9b7-e0441b2e520a" providerId="ADAL" clId="{697FF71E-4325-DA4D-AB4E-6CC143E85FAF}" dt="2025-05-15T08:25:44.135" v="131" actId="26606"/>
        <pc:sldMkLst>
          <pc:docMk/>
          <pc:sldMk cId="3261195304" sldId="290"/>
        </pc:sldMkLst>
        <pc:spChg chg="mod">
          <ac:chgData name="Díez Pérez, Javier" userId="45c335d3-857a-4fbe-a9b7-e0441b2e520a" providerId="ADAL" clId="{697FF71E-4325-DA4D-AB4E-6CC143E85FAF}" dt="2025-05-15T08:25:44.135" v="131" actId="26606"/>
          <ac:spMkLst>
            <pc:docMk/>
            <pc:sldMk cId="3261195304" sldId="290"/>
            <ac:spMk id="4" creationId="{647BDAD0-05B7-09A2-BBC9-78238E77728B}"/>
          </ac:spMkLst>
        </pc:spChg>
        <pc:spChg chg="mod">
          <ac:chgData name="Díez Pérez, Javier" userId="45c335d3-857a-4fbe-a9b7-e0441b2e520a" providerId="ADAL" clId="{697FF71E-4325-DA4D-AB4E-6CC143E85FAF}" dt="2025-05-15T08:25:44.135" v="131" actId="26606"/>
          <ac:spMkLst>
            <pc:docMk/>
            <pc:sldMk cId="3261195304" sldId="290"/>
            <ac:spMk id="6" creationId="{2A4831E0-2008-2273-F4B3-A45F7CA4F3B3}"/>
          </ac:spMkLst>
        </pc:spChg>
        <pc:spChg chg="add">
          <ac:chgData name="Díez Pérez, Javier" userId="45c335d3-857a-4fbe-a9b7-e0441b2e520a" providerId="ADAL" clId="{697FF71E-4325-DA4D-AB4E-6CC143E85FAF}" dt="2025-05-15T08:25:44.135" v="131" actId="26606"/>
          <ac:spMkLst>
            <pc:docMk/>
            <pc:sldMk cId="3261195304" sldId="290"/>
            <ac:spMk id="12" creationId="{E5B69E3B-098F-B951-F9ED-2687F25E06CC}"/>
          </ac:spMkLst>
        </pc:spChg>
        <pc:spChg chg="add">
          <ac:chgData name="Díez Pérez, Javier" userId="45c335d3-857a-4fbe-a9b7-e0441b2e520a" providerId="ADAL" clId="{697FF71E-4325-DA4D-AB4E-6CC143E85FAF}" dt="2025-05-15T08:25:44.135" v="131" actId="26606"/>
          <ac:spMkLst>
            <pc:docMk/>
            <pc:sldMk cId="3261195304" sldId="290"/>
            <ac:spMk id="14" creationId="{D6D5669E-65EF-A3DC-3DC7-3E6BBBE79F2F}"/>
          </ac:spMkLst>
        </pc:spChg>
        <pc:graphicFrameChg chg="add">
          <ac:chgData name="Díez Pérez, Javier" userId="45c335d3-857a-4fbe-a9b7-e0441b2e520a" providerId="ADAL" clId="{697FF71E-4325-DA4D-AB4E-6CC143E85FAF}" dt="2025-05-15T08:25:44.135" v="131" actId="26606"/>
          <ac:graphicFrameMkLst>
            <pc:docMk/>
            <pc:sldMk cId="3261195304" sldId="290"/>
            <ac:graphicFrameMk id="8" creationId="{C5EC2E45-B058-4181-BC76-C5242BA51E0A}"/>
          </ac:graphicFrameMkLst>
        </pc:graphicFrameChg>
      </pc:sldChg>
      <pc:sldChg chg="addSp delSp modSp new mod">
        <pc:chgData name="Díez Pérez, Javier" userId="45c335d3-857a-4fbe-a9b7-e0441b2e520a" providerId="ADAL" clId="{697FF71E-4325-DA4D-AB4E-6CC143E85FAF}" dt="2025-05-15T08:26:43.052" v="146" actId="26606"/>
        <pc:sldMkLst>
          <pc:docMk/>
          <pc:sldMk cId="2182637459" sldId="291"/>
        </pc:sldMkLst>
        <pc:spChg chg="mod">
          <ac:chgData name="Díez Pérez, Javier" userId="45c335d3-857a-4fbe-a9b7-e0441b2e520a" providerId="ADAL" clId="{697FF71E-4325-DA4D-AB4E-6CC143E85FAF}" dt="2025-05-15T08:26:43.052" v="146" actId="26606"/>
          <ac:spMkLst>
            <pc:docMk/>
            <pc:sldMk cId="2182637459" sldId="291"/>
            <ac:spMk id="4" creationId="{7320A315-AD88-8654-6F10-B11449D3F7BD}"/>
          </ac:spMkLst>
        </pc:spChg>
        <pc:spChg chg="mod">
          <ac:chgData name="Díez Pérez, Javier" userId="45c335d3-857a-4fbe-a9b7-e0441b2e520a" providerId="ADAL" clId="{697FF71E-4325-DA4D-AB4E-6CC143E85FAF}" dt="2025-05-15T08:26:43.052" v="146" actId="26606"/>
          <ac:spMkLst>
            <pc:docMk/>
            <pc:sldMk cId="2182637459" sldId="291"/>
            <ac:spMk id="6" creationId="{83741312-AF5C-C2D9-A2CA-B6C09F6601F4}"/>
          </ac:spMkLst>
        </pc:spChg>
        <pc:spChg chg="add">
          <ac:chgData name="Díez Pérez, Javier" userId="45c335d3-857a-4fbe-a9b7-e0441b2e520a" providerId="ADAL" clId="{697FF71E-4325-DA4D-AB4E-6CC143E85FAF}" dt="2025-05-15T08:26:43.052" v="146" actId="26606"/>
          <ac:spMkLst>
            <pc:docMk/>
            <pc:sldMk cId="2182637459" sldId="291"/>
            <ac:spMk id="12" creationId="{AF38492B-6C10-3840-38DC-FC3B22A96405}"/>
          </ac:spMkLst>
        </pc:spChg>
        <pc:spChg chg="add">
          <ac:chgData name="Díez Pérez, Javier" userId="45c335d3-857a-4fbe-a9b7-e0441b2e520a" providerId="ADAL" clId="{697FF71E-4325-DA4D-AB4E-6CC143E85FAF}" dt="2025-05-15T08:26:43.052" v="146" actId="26606"/>
          <ac:spMkLst>
            <pc:docMk/>
            <pc:sldMk cId="2182637459" sldId="291"/>
            <ac:spMk id="14" creationId="{FCC39130-ED6A-FA2F-EF6A-027F22EFA163}"/>
          </ac:spMkLst>
        </pc:spChg>
        <pc:graphicFrameChg chg="add">
          <ac:chgData name="Díez Pérez, Javier" userId="45c335d3-857a-4fbe-a9b7-e0441b2e520a" providerId="ADAL" clId="{697FF71E-4325-DA4D-AB4E-6CC143E85FAF}" dt="2025-05-15T08:26:43.052" v="146" actId="26606"/>
          <ac:graphicFrameMkLst>
            <pc:docMk/>
            <pc:sldMk cId="2182637459" sldId="291"/>
            <ac:graphicFrameMk id="8" creationId="{C901E5E8-2C82-7559-2F62-48D3517429CB}"/>
          </ac:graphicFrameMkLst>
        </pc:graphicFrameChg>
      </pc:sldChg>
      <pc:sldChg chg="addSp delSp modSp new mod">
        <pc:chgData name="Díez Pérez, Javier" userId="45c335d3-857a-4fbe-a9b7-e0441b2e520a" providerId="ADAL" clId="{697FF71E-4325-DA4D-AB4E-6CC143E85FAF}" dt="2025-05-15T08:26:01.298" v="133" actId="26606"/>
        <pc:sldMkLst>
          <pc:docMk/>
          <pc:sldMk cId="805465580" sldId="292"/>
        </pc:sldMkLst>
        <pc:spChg chg="mod">
          <ac:chgData name="Díez Pérez, Javier" userId="45c335d3-857a-4fbe-a9b7-e0441b2e520a" providerId="ADAL" clId="{697FF71E-4325-DA4D-AB4E-6CC143E85FAF}" dt="2025-05-15T08:26:01.298" v="133" actId="26606"/>
          <ac:spMkLst>
            <pc:docMk/>
            <pc:sldMk cId="805465580" sldId="292"/>
            <ac:spMk id="4" creationId="{B4D12A7E-8000-79BA-F4BA-86CD37677326}"/>
          </ac:spMkLst>
        </pc:spChg>
        <pc:spChg chg="mod">
          <ac:chgData name="Díez Pérez, Javier" userId="45c335d3-857a-4fbe-a9b7-e0441b2e520a" providerId="ADAL" clId="{697FF71E-4325-DA4D-AB4E-6CC143E85FAF}" dt="2025-05-15T08:26:01.298" v="133" actId="26606"/>
          <ac:spMkLst>
            <pc:docMk/>
            <pc:sldMk cId="805465580" sldId="292"/>
            <ac:spMk id="6" creationId="{53CAAB3F-4A0F-7A7C-AB54-4A0B89F5AB07}"/>
          </ac:spMkLst>
        </pc:spChg>
        <pc:spChg chg="add">
          <ac:chgData name="Díez Pérez, Javier" userId="45c335d3-857a-4fbe-a9b7-e0441b2e520a" providerId="ADAL" clId="{697FF71E-4325-DA4D-AB4E-6CC143E85FAF}" dt="2025-05-15T08:26:01.298" v="133" actId="26606"/>
          <ac:spMkLst>
            <pc:docMk/>
            <pc:sldMk cId="805465580" sldId="292"/>
            <ac:spMk id="12" creationId="{CC1CBC8D-BDBE-FFD1-389A-703182F6232E}"/>
          </ac:spMkLst>
        </pc:spChg>
        <pc:spChg chg="add">
          <ac:chgData name="Díez Pérez, Javier" userId="45c335d3-857a-4fbe-a9b7-e0441b2e520a" providerId="ADAL" clId="{697FF71E-4325-DA4D-AB4E-6CC143E85FAF}" dt="2025-05-15T08:26:01.298" v="133" actId="26606"/>
          <ac:spMkLst>
            <pc:docMk/>
            <pc:sldMk cId="805465580" sldId="292"/>
            <ac:spMk id="14" creationId="{9746DE43-F5EC-E738-87E6-3070DD084F33}"/>
          </ac:spMkLst>
        </pc:spChg>
        <pc:graphicFrameChg chg="add">
          <ac:chgData name="Díez Pérez, Javier" userId="45c335d3-857a-4fbe-a9b7-e0441b2e520a" providerId="ADAL" clId="{697FF71E-4325-DA4D-AB4E-6CC143E85FAF}" dt="2025-05-15T08:26:01.298" v="133" actId="26606"/>
          <ac:graphicFrameMkLst>
            <pc:docMk/>
            <pc:sldMk cId="805465580" sldId="292"/>
            <ac:graphicFrameMk id="8" creationId="{88ED1A06-0E88-9624-A513-8C3BEBA22051}"/>
          </ac:graphicFrameMkLst>
        </pc:graphicFrameChg>
      </pc:sldChg>
      <pc:sldChg chg="addSp delSp modSp new mod modClrScheme chgLayout">
        <pc:chgData name="Díez Pérez, Javier" userId="45c335d3-857a-4fbe-a9b7-e0441b2e520a" providerId="ADAL" clId="{697FF71E-4325-DA4D-AB4E-6CC143E85FAF}" dt="2025-05-26T15:29:22.146" v="1093" actId="14734"/>
        <pc:sldMkLst>
          <pc:docMk/>
          <pc:sldMk cId="507181480" sldId="293"/>
        </pc:sldMkLst>
        <pc:spChg chg="mod">
          <ac:chgData name="Díez Pérez, Javier" userId="45c335d3-857a-4fbe-a9b7-e0441b2e520a" providerId="ADAL" clId="{697FF71E-4325-DA4D-AB4E-6CC143E85FAF}" dt="2025-05-26T09:20:35.868" v="541" actId="26606"/>
          <ac:spMkLst>
            <pc:docMk/>
            <pc:sldMk cId="507181480" sldId="293"/>
            <ac:spMk id="6" creationId="{C5DDC051-B61C-3D3D-38AA-FDD4FDE8981A}"/>
          </ac:spMkLst>
        </pc:spChg>
        <pc:spChg chg="add">
          <ac:chgData name="Díez Pérez, Javier" userId="45c335d3-857a-4fbe-a9b7-e0441b2e520a" providerId="ADAL" clId="{697FF71E-4325-DA4D-AB4E-6CC143E85FAF}" dt="2025-05-26T09:20:35.868" v="541" actId="26606"/>
          <ac:spMkLst>
            <pc:docMk/>
            <pc:sldMk cId="507181480" sldId="293"/>
            <ac:spMk id="18" creationId="{7FD0076F-79FA-1DD9-D542-B9AC990E8E08}"/>
          </ac:spMkLst>
        </pc:spChg>
        <pc:spChg chg="add">
          <ac:chgData name="Díez Pérez, Javier" userId="45c335d3-857a-4fbe-a9b7-e0441b2e520a" providerId="ADAL" clId="{697FF71E-4325-DA4D-AB4E-6CC143E85FAF}" dt="2025-05-26T09:20:35.868" v="541" actId="26606"/>
          <ac:spMkLst>
            <pc:docMk/>
            <pc:sldMk cId="507181480" sldId="293"/>
            <ac:spMk id="19" creationId="{6EAC3009-6D7B-7E4E-59A4-138183108F07}"/>
          </ac:spMkLst>
        </pc:spChg>
        <pc:spChg chg="add mod">
          <ac:chgData name="Díez Pérez, Javier" userId="45c335d3-857a-4fbe-a9b7-e0441b2e520a" providerId="ADAL" clId="{697FF71E-4325-DA4D-AB4E-6CC143E85FAF}" dt="2025-05-26T09:20:54.902" v="577" actId="20577"/>
          <ac:spMkLst>
            <pc:docMk/>
            <pc:sldMk cId="507181480" sldId="293"/>
            <ac:spMk id="20" creationId="{F6BE0C07-E7A7-9214-12B4-9C5B78FD0FDD}"/>
          </ac:spMkLst>
        </pc:spChg>
        <pc:graphicFrameChg chg="add mod ord modGraphic">
          <ac:chgData name="Díez Pérez, Javier" userId="45c335d3-857a-4fbe-a9b7-e0441b2e520a" providerId="ADAL" clId="{697FF71E-4325-DA4D-AB4E-6CC143E85FAF}" dt="2025-05-26T15:29:22.146" v="1093" actId="14734"/>
          <ac:graphicFrameMkLst>
            <pc:docMk/>
            <pc:sldMk cId="507181480" sldId="293"/>
            <ac:graphicFrameMk id="7" creationId="{C381F5F2-6CFF-DC78-6DF6-6C0C1AFCC604}"/>
          </ac:graphicFrameMkLst>
        </pc:graphicFrameChg>
      </pc:sldChg>
      <pc:sldChg chg="addSp delSp modSp new mod">
        <pc:chgData name="Díez Pérez, Javier" userId="45c335d3-857a-4fbe-a9b7-e0441b2e520a" providerId="ADAL" clId="{697FF71E-4325-DA4D-AB4E-6CC143E85FAF}" dt="2025-05-26T13:38:30.129" v="1032" actId="14734"/>
        <pc:sldMkLst>
          <pc:docMk/>
          <pc:sldMk cId="3252578345" sldId="294"/>
        </pc:sldMkLst>
        <pc:spChg chg="mod">
          <ac:chgData name="Díez Pérez, Javier" userId="45c335d3-857a-4fbe-a9b7-e0441b2e520a" providerId="ADAL" clId="{697FF71E-4325-DA4D-AB4E-6CC143E85FAF}" dt="2025-05-26T10:11:44.819" v="673" actId="20577"/>
          <ac:spMkLst>
            <pc:docMk/>
            <pc:sldMk cId="3252578345" sldId="294"/>
            <ac:spMk id="4" creationId="{A8253E6A-D4D9-94F6-51E6-1DEF8296CAC5}"/>
          </ac:spMkLst>
        </pc:spChg>
        <pc:graphicFrameChg chg="add mod ord modGraphic">
          <ac:chgData name="Díez Pérez, Javier" userId="45c335d3-857a-4fbe-a9b7-e0441b2e520a" providerId="ADAL" clId="{697FF71E-4325-DA4D-AB4E-6CC143E85FAF}" dt="2025-05-26T13:38:30.129" v="1032" actId="14734"/>
          <ac:graphicFrameMkLst>
            <pc:docMk/>
            <pc:sldMk cId="3252578345" sldId="294"/>
            <ac:graphicFrameMk id="7" creationId="{D7F1D485-D648-ACE6-DDD4-746113B49C47}"/>
          </ac:graphicFrameMkLst>
        </pc:graphicFrameChg>
      </pc:sldChg>
      <pc:sldChg chg="addSp delSp modSp new mod">
        <pc:chgData name="Díez Pérez, Javier" userId="45c335d3-857a-4fbe-a9b7-e0441b2e520a" providerId="ADAL" clId="{697FF71E-4325-DA4D-AB4E-6CC143E85FAF}" dt="2025-05-26T10:16:03.557" v="749" actId="20577"/>
        <pc:sldMkLst>
          <pc:docMk/>
          <pc:sldMk cId="4267471070" sldId="295"/>
        </pc:sldMkLst>
        <pc:spChg chg="mod">
          <ac:chgData name="Díez Pérez, Javier" userId="45c335d3-857a-4fbe-a9b7-e0441b2e520a" providerId="ADAL" clId="{697FF71E-4325-DA4D-AB4E-6CC143E85FAF}" dt="2025-05-26T10:12:03.286" v="686" actId="20577"/>
          <ac:spMkLst>
            <pc:docMk/>
            <pc:sldMk cId="4267471070" sldId="295"/>
            <ac:spMk id="4" creationId="{FA61635A-3F8C-A5FA-CBB5-AAFB1846518A}"/>
          </ac:spMkLst>
        </pc:spChg>
        <pc:graphicFrameChg chg="add mod ord modGraphic">
          <ac:chgData name="Díez Pérez, Javier" userId="45c335d3-857a-4fbe-a9b7-e0441b2e520a" providerId="ADAL" clId="{697FF71E-4325-DA4D-AB4E-6CC143E85FAF}" dt="2025-05-26T10:16:03.557" v="749" actId="20577"/>
          <ac:graphicFrameMkLst>
            <pc:docMk/>
            <pc:sldMk cId="4267471070" sldId="295"/>
            <ac:graphicFrameMk id="7" creationId="{3B79E243-F8CC-3BCC-8655-340967197F8C}"/>
          </ac:graphicFrameMkLst>
        </pc:graphicFrameChg>
      </pc:sldChg>
      <pc:sldChg chg="modSp new mod">
        <pc:chgData name="Díez Pérez, Javier" userId="45c335d3-857a-4fbe-a9b7-e0441b2e520a" providerId="ADAL" clId="{697FF71E-4325-DA4D-AB4E-6CC143E85FAF}" dt="2025-05-26T10:47:51.259" v="851" actId="20577"/>
        <pc:sldMkLst>
          <pc:docMk/>
          <pc:sldMk cId="848144294" sldId="296"/>
        </pc:sldMkLst>
        <pc:spChg chg="mod">
          <ac:chgData name="Díez Pérez, Javier" userId="45c335d3-857a-4fbe-a9b7-e0441b2e520a" providerId="ADAL" clId="{697FF71E-4325-DA4D-AB4E-6CC143E85FAF}" dt="2025-05-26T10:47:51.259" v="851" actId="20577"/>
          <ac:spMkLst>
            <pc:docMk/>
            <pc:sldMk cId="848144294" sldId="296"/>
            <ac:spMk id="4" creationId="{C9659F8A-3F63-F294-E847-BACE711480E9}"/>
          </ac:spMkLst>
        </pc:spChg>
        <pc:spChg chg="mod">
          <ac:chgData name="Díez Pérez, Javier" userId="45c335d3-857a-4fbe-a9b7-e0441b2e520a" providerId="ADAL" clId="{697FF71E-4325-DA4D-AB4E-6CC143E85FAF}" dt="2025-05-26T10:47:30.855" v="819" actId="113"/>
          <ac:spMkLst>
            <pc:docMk/>
            <pc:sldMk cId="848144294" sldId="296"/>
            <ac:spMk id="5" creationId="{5C10E805-4CDA-A74D-C7CF-84D32D99012F}"/>
          </ac:spMkLst>
        </pc:spChg>
      </pc:sldChg>
      <pc:sldChg chg="modSp new mod">
        <pc:chgData name="Díez Pérez, Javier" userId="45c335d3-857a-4fbe-a9b7-e0441b2e520a" providerId="ADAL" clId="{697FF71E-4325-DA4D-AB4E-6CC143E85FAF}" dt="2025-05-26T10:52:49.830" v="916" actId="113"/>
        <pc:sldMkLst>
          <pc:docMk/>
          <pc:sldMk cId="1335632263" sldId="297"/>
        </pc:sldMkLst>
        <pc:spChg chg="mod">
          <ac:chgData name="Díez Pérez, Javier" userId="45c335d3-857a-4fbe-a9b7-e0441b2e520a" providerId="ADAL" clId="{697FF71E-4325-DA4D-AB4E-6CC143E85FAF}" dt="2025-05-26T10:48:03.725" v="884" actId="20577"/>
          <ac:spMkLst>
            <pc:docMk/>
            <pc:sldMk cId="1335632263" sldId="297"/>
            <ac:spMk id="4" creationId="{B12CE878-4126-AF99-D700-7AB837BB9841}"/>
          </ac:spMkLst>
        </pc:spChg>
        <pc:spChg chg="mod">
          <ac:chgData name="Díez Pérez, Javier" userId="45c335d3-857a-4fbe-a9b7-e0441b2e520a" providerId="ADAL" clId="{697FF71E-4325-DA4D-AB4E-6CC143E85FAF}" dt="2025-05-26T10:52:49.830" v="916" actId="113"/>
          <ac:spMkLst>
            <pc:docMk/>
            <pc:sldMk cId="1335632263" sldId="297"/>
            <ac:spMk id="5" creationId="{567A5807-2E3D-3AD0-2530-649087D1C794}"/>
          </ac:spMkLst>
        </pc:spChg>
      </pc:sldChg>
      <pc:sldChg chg="addSp delSp modSp new mod">
        <pc:chgData name="Díez Pérez, Javier" userId="45c335d3-857a-4fbe-a9b7-e0441b2e520a" providerId="ADAL" clId="{697FF71E-4325-DA4D-AB4E-6CC143E85FAF}" dt="2025-05-29T06:49:21.402" v="1195" actId="6549"/>
        <pc:sldMkLst>
          <pc:docMk/>
          <pc:sldMk cId="2757599220" sldId="298"/>
        </pc:sldMkLst>
        <pc:spChg chg="mod">
          <ac:chgData name="Díez Pérez, Javier" userId="45c335d3-857a-4fbe-a9b7-e0441b2e520a" providerId="ADAL" clId="{697FF71E-4325-DA4D-AB4E-6CC143E85FAF}" dt="2025-05-26T13:43:06.924" v="1075"/>
          <ac:spMkLst>
            <pc:docMk/>
            <pc:sldMk cId="2757599220" sldId="298"/>
            <ac:spMk id="4" creationId="{660A7C74-87F4-8D73-22F9-1878F2898B85}"/>
          </ac:spMkLst>
        </pc:spChg>
        <pc:graphicFrameChg chg="add mod modGraphic">
          <ac:chgData name="Díez Pérez, Javier" userId="45c335d3-857a-4fbe-a9b7-e0441b2e520a" providerId="ADAL" clId="{697FF71E-4325-DA4D-AB4E-6CC143E85FAF}" dt="2025-05-29T06:49:21.402" v="1195" actId="6549"/>
          <ac:graphicFrameMkLst>
            <pc:docMk/>
            <pc:sldMk cId="2757599220" sldId="298"/>
            <ac:graphicFrameMk id="7" creationId="{CB846C12-23C9-0553-F370-5FABAC8F577C}"/>
          </ac:graphicFrameMkLst>
        </pc:graphicFrameChg>
      </pc:sldChg>
      <pc:sldChg chg="new del">
        <pc:chgData name="Díez Pérez, Javier" userId="45c335d3-857a-4fbe-a9b7-e0441b2e520a" providerId="ADAL" clId="{697FF71E-4325-DA4D-AB4E-6CC143E85FAF}" dt="2025-05-28T13:07:49.107" v="1097" actId="2696"/>
        <pc:sldMkLst>
          <pc:docMk/>
          <pc:sldMk cId="3019588907" sldId="299"/>
        </pc:sldMkLst>
      </pc:sldChg>
      <pc:sldChg chg="addSp delSp modSp new mod ord">
        <pc:chgData name="Díez Pérez, Javier" userId="45c335d3-857a-4fbe-a9b7-e0441b2e520a" providerId="ADAL" clId="{697FF71E-4325-DA4D-AB4E-6CC143E85FAF}" dt="2025-05-28T13:15:13.815" v="1159" actId="20578"/>
        <pc:sldMkLst>
          <pc:docMk/>
          <pc:sldMk cId="1956695964" sldId="300"/>
        </pc:sldMkLst>
        <pc:spChg chg="mod">
          <ac:chgData name="Díez Pérez, Javier" userId="45c335d3-857a-4fbe-a9b7-e0441b2e520a" providerId="ADAL" clId="{697FF71E-4325-DA4D-AB4E-6CC143E85FAF}" dt="2025-05-28T13:14:52.038" v="1158" actId="114"/>
          <ac:spMkLst>
            <pc:docMk/>
            <pc:sldMk cId="1956695964" sldId="300"/>
            <ac:spMk id="4" creationId="{F4DD58A0-F9CE-A531-6C14-C4598254D82F}"/>
          </ac:spMkLst>
        </pc:spChg>
        <pc:picChg chg="add mod">
          <ac:chgData name="Díez Pérez, Javier" userId="45c335d3-857a-4fbe-a9b7-e0441b2e520a" providerId="ADAL" clId="{697FF71E-4325-DA4D-AB4E-6CC143E85FAF}" dt="2025-05-28T13:10:41.302" v="1109" actId="1076"/>
          <ac:picMkLst>
            <pc:docMk/>
            <pc:sldMk cId="1956695964" sldId="300"/>
            <ac:picMk id="7" creationId="{98D5E606-F986-6580-2969-C99C3ECE33E1}"/>
          </ac:picMkLst>
        </pc:picChg>
        <pc:picChg chg="add mod">
          <ac:chgData name="Díez Pérez, Javier" userId="45c335d3-857a-4fbe-a9b7-e0441b2e520a" providerId="ADAL" clId="{697FF71E-4325-DA4D-AB4E-6CC143E85FAF}" dt="2025-05-28T13:10:51.787" v="1111" actId="1076"/>
          <ac:picMkLst>
            <pc:docMk/>
            <pc:sldMk cId="1956695964" sldId="300"/>
            <ac:picMk id="1026" creationId="{9F6CB8A4-C880-3C15-5ED8-5182FACBA7C6}"/>
          </ac:picMkLst>
        </pc:picChg>
      </pc:sldChg>
      <pc:sldChg chg="addSp delSp modSp new mod">
        <pc:chgData name="Díez Pérez, Javier" userId="45c335d3-857a-4fbe-a9b7-e0441b2e520a" providerId="ADAL" clId="{697FF71E-4325-DA4D-AB4E-6CC143E85FAF}" dt="2025-05-29T08:45:20.170" v="1221" actId="14100"/>
        <pc:sldMkLst>
          <pc:docMk/>
          <pc:sldMk cId="2705380231" sldId="301"/>
        </pc:sldMkLst>
        <pc:spChg chg="add mod">
          <ac:chgData name="Díez Pérez, Javier" userId="45c335d3-857a-4fbe-a9b7-e0441b2e520a" providerId="ADAL" clId="{697FF71E-4325-DA4D-AB4E-6CC143E85FAF}" dt="2025-05-29T08:45:15.353" v="1220" actId="1076"/>
          <ac:spMkLst>
            <pc:docMk/>
            <pc:sldMk cId="2705380231" sldId="301"/>
            <ac:spMk id="9" creationId="{EC71F1A2-A905-0E41-68A6-1CF0A174A15A}"/>
          </ac:spMkLst>
        </pc:spChg>
        <pc:picChg chg="add mod">
          <ac:chgData name="Díez Pérez, Javier" userId="45c335d3-857a-4fbe-a9b7-e0441b2e520a" providerId="ADAL" clId="{697FF71E-4325-DA4D-AB4E-6CC143E85FAF}" dt="2025-05-29T08:39:15.788" v="1198" actId="1076"/>
          <ac:picMkLst>
            <pc:docMk/>
            <pc:sldMk cId="2705380231" sldId="301"/>
            <ac:picMk id="7" creationId="{EDD75FBA-F58E-F202-2A4C-C5FAE5C47362}"/>
          </ac:picMkLst>
        </pc:picChg>
        <pc:picChg chg="add mod">
          <ac:chgData name="Díez Pérez, Javier" userId="45c335d3-857a-4fbe-a9b7-e0441b2e520a" providerId="ADAL" clId="{697FF71E-4325-DA4D-AB4E-6CC143E85FAF}" dt="2025-05-29T08:45:20.170" v="1221" actId="14100"/>
          <ac:picMkLst>
            <pc:docMk/>
            <pc:sldMk cId="2705380231" sldId="301"/>
            <ac:picMk id="10" creationId="{66AEEC19-B547-4384-0E75-672E12DA75E4}"/>
          </ac:picMkLst>
        </pc:picChg>
        <pc:picChg chg="add mod">
          <ac:chgData name="Díez Pérez, Javier" userId="45c335d3-857a-4fbe-a9b7-e0441b2e520a" providerId="ADAL" clId="{697FF71E-4325-DA4D-AB4E-6CC143E85FAF}" dt="2025-05-29T08:45:09.842" v="1219" actId="1076"/>
          <ac:picMkLst>
            <pc:docMk/>
            <pc:sldMk cId="2705380231" sldId="301"/>
            <ac:picMk id="11" creationId="{FE81090D-80DB-07F8-AE45-1720B9C9690C}"/>
          </ac:picMkLst>
        </pc:picChg>
      </pc:sldChg>
      <pc:sldChg chg="addSp delSp modSp new mod">
        <pc:chgData name="Díez Pérez, Javier" userId="45c335d3-857a-4fbe-a9b7-e0441b2e520a" providerId="ADAL" clId="{697FF71E-4325-DA4D-AB4E-6CC143E85FAF}" dt="2025-05-30T07:43:17.943" v="1344" actId="20577"/>
        <pc:sldMkLst>
          <pc:docMk/>
          <pc:sldMk cId="634022656" sldId="302"/>
        </pc:sldMkLst>
        <pc:spChg chg="mod">
          <ac:chgData name="Díez Pérez, Javier" userId="45c335d3-857a-4fbe-a9b7-e0441b2e520a" providerId="ADAL" clId="{697FF71E-4325-DA4D-AB4E-6CC143E85FAF}" dt="2025-05-30T07:43:17.943" v="1344" actId="20577"/>
          <ac:spMkLst>
            <pc:docMk/>
            <pc:sldMk cId="634022656" sldId="302"/>
            <ac:spMk id="4" creationId="{91F734AF-B84B-1D2D-2EE0-F6EA244155B1}"/>
          </ac:spMkLst>
        </pc:spChg>
        <pc:spChg chg="mod">
          <ac:chgData name="Díez Pérez, Javier" userId="45c335d3-857a-4fbe-a9b7-e0441b2e520a" providerId="ADAL" clId="{697FF71E-4325-DA4D-AB4E-6CC143E85FAF}" dt="2025-05-30T07:42:56.372" v="1342" actId="255"/>
          <ac:spMkLst>
            <pc:docMk/>
            <pc:sldMk cId="634022656" sldId="302"/>
            <ac:spMk id="5" creationId="{B6E68978-0F18-1F8D-133A-06182988B807}"/>
          </ac:spMkLst>
        </pc:spChg>
      </pc:sldChg>
      <pc:sldChg chg="modSp new mod">
        <pc:chgData name="Díez Pérez, Javier" userId="45c335d3-857a-4fbe-a9b7-e0441b2e520a" providerId="ADAL" clId="{697FF71E-4325-DA4D-AB4E-6CC143E85FAF}" dt="2025-05-29T09:19:33.492" v="1280" actId="12"/>
        <pc:sldMkLst>
          <pc:docMk/>
          <pc:sldMk cId="2188072857" sldId="303"/>
        </pc:sldMkLst>
        <pc:spChg chg="mod">
          <ac:chgData name="Díez Pérez, Javier" userId="45c335d3-857a-4fbe-a9b7-e0441b2e520a" providerId="ADAL" clId="{697FF71E-4325-DA4D-AB4E-6CC143E85FAF}" dt="2025-05-29T09:19:33.492" v="1280" actId="12"/>
          <ac:spMkLst>
            <pc:docMk/>
            <pc:sldMk cId="2188072857" sldId="303"/>
            <ac:spMk id="5" creationId="{99EE266C-4F68-CE7D-92ED-7482682F657C}"/>
          </ac:spMkLst>
        </pc:spChg>
      </pc:sldChg>
      <pc:sldChg chg="addSp delSp modSp new mod">
        <pc:chgData name="Díez Pérez, Javier" userId="45c335d3-857a-4fbe-a9b7-e0441b2e520a" providerId="ADAL" clId="{697FF71E-4325-DA4D-AB4E-6CC143E85FAF}" dt="2025-05-29T09:31:13.353" v="1335" actId="114"/>
        <pc:sldMkLst>
          <pc:docMk/>
          <pc:sldMk cId="3530009458" sldId="304"/>
        </pc:sldMkLst>
        <pc:spChg chg="mod">
          <ac:chgData name="Díez Pérez, Javier" userId="45c335d3-857a-4fbe-a9b7-e0441b2e520a" providerId="ADAL" clId="{697FF71E-4325-DA4D-AB4E-6CC143E85FAF}" dt="2025-05-29T09:31:13.353" v="1335" actId="114"/>
          <ac:spMkLst>
            <pc:docMk/>
            <pc:sldMk cId="3530009458" sldId="304"/>
            <ac:spMk id="4" creationId="{336B8A30-0311-CA66-4BF7-30E1FFD7A1D2}"/>
          </ac:spMkLst>
        </pc:spChg>
        <pc:picChg chg="add mod">
          <ac:chgData name="Díez Pérez, Javier" userId="45c335d3-857a-4fbe-a9b7-e0441b2e520a" providerId="ADAL" clId="{697FF71E-4325-DA4D-AB4E-6CC143E85FAF}" dt="2025-05-29T09:30:25.113" v="1286" actId="14100"/>
          <ac:picMkLst>
            <pc:docMk/>
            <pc:sldMk cId="3530009458" sldId="304"/>
            <ac:picMk id="7" creationId="{0B074CB6-7829-F301-7B2B-FCB239CCF54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33.svg"/></Relationships>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3.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3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9392A-FCF5-4E2D-9BA8-8E49411EF80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22FBB38-659E-4B5A-80D7-FB12D42ED7AC}">
      <dgm:prSet/>
      <dgm:spPr/>
      <dgm:t>
        <a:bodyPr/>
        <a:lstStyle/>
        <a:p>
          <a:r>
            <a:rPr lang="en-GB" b="0"/>
            <a:t>Limitations of existing MG assessment scales (MG-ADL, QMG)</a:t>
          </a:r>
          <a:endParaRPr lang="en-US"/>
        </a:p>
      </dgm:t>
    </dgm:pt>
    <dgm:pt modelId="{90745677-900A-4A96-9674-BEE62F2CACE0}" type="parTrans" cxnId="{81A1CBE5-CA8D-44FE-BA4A-2168FFA38B02}">
      <dgm:prSet/>
      <dgm:spPr/>
      <dgm:t>
        <a:bodyPr/>
        <a:lstStyle/>
        <a:p>
          <a:endParaRPr lang="en-US"/>
        </a:p>
      </dgm:t>
    </dgm:pt>
    <dgm:pt modelId="{72B2B8B3-711C-4DAC-A530-7F77D5A2593F}" type="sibTrans" cxnId="{81A1CBE5-CA8D-44FE-BA4A-2168FFA38B02}">
      <dgm:prSet/>
      <dgm:spPr/>
      <dgm:t>
        <a:bodyPr/>
        <a:lstStyle/>
        <a:p>
          <a:endParaRPr lang="en-US"/>
        </a:p>
      </dgm:t>
    </dgm:pt>
    <dgm:pt modelId="{D2DFA7BD-5E6F-44E6-8A72-B85D7D7A93C1}">
      <dgm:prSet/>
      <dgm:spPr/>
      <dgm:t>
        <a:bodyPr/>
        <a:lstStyle/>
        <a:p>
          <a:r>
            <a:rPr lang="en-GB" b="0"/>
            <a:t>Difficulties in predicting imminent crises</a:t>
          </a:r>
          <a:endParaRPr lang="en-US"/>
        </a:p>
      </dgm:t>
    </dgm:pt>
    <dgm:pt modelId="{3A7039AB-7B3D-486F-8036-DB5ED9110F8E}" type="parTrans" cxnId="{5E01D299-91D2-4D6E-9BE7-CDA8DCB9FF91}">
      <dgm:prSet/>
      <dgm:spPr/>
      <dgm:t>
        <a:bodyPr/>
        <a:lstStyle/>
        <a:p>
          <a:endParaRPr lang="en-US"/>
        </a:p>
      </dgm:t>
    </dgm:pt>
    <dgm:pt modelId="{3F417050-E00B-4624-A5A4-92A0405F2947}" type="sibTrans" cxnId="{5E01D299-91D2-4D6E-9BE7-CDA8DCB9FF91}">
      <dgm:prSet/>
      <dgm:spPr/>
      <dgm:t>
        <a:bodyPr/>
        <a:lstStyle/>
        <a:p>
          <a:endParaRPr lang="en-US"/>
        </a:p>
      </dgm:t>
    </dgm:pt>
    <dgm:pt modelId="{CB962720-994E-4B3B-A14E-8835B340A3DD}" type="pres">
      <dgm:prSet presAssocID="{1349392A-FCF5-4E2D-9BA8-8E49411EF80E}" presName="root" presStyleCnt="0">
        <dgm:presLayoutVars>
          <dgm:dir/>
          <dgm:resizeHandles val="exact"/>
        </dgm:presLayoutVars>
      </dgm:prSet>
      <dgm:spPr/>
    </dgm:pt>
    <dgm:pt modelId="{65AB8EFA-CF28-4221-8412-6727DFF3E4CD}" type="pres">
      <dgm:prSet presAssocID="{622FBB38-659E-4B5A-80D7-FB12D42ED7AC}" presName="compNode" presStyleCnt="0"/>
      <dgm:spPr/>
    </dgm:pt>
    <dgm:pt modelId="{30ED29C8-4F35-4113-8E8B-711C98B3B0BE}" type="pres">
      <dgm:prSet presAssocID="{622FBB38-659E-4B5A-80D7-FB12D42ED7AC}" presName="bgRect" presStyleLbl="bgShp" presStyleIdx="0" presStyleCnt="2"/>
      <dgm:spPr/>
    </dgm:pt>
    <dgm:pt modelId="{4CCBD2AA-5780-4C58-A3F6-D99E7744DDD5}" type="pres">
      <dgm:prSet presAssocID="{622FBB38-659E-4B5A-80D7-FB12D42ED7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ine"/>
        </a:ext>
      </dgm:extLst>
    </dgm:pt>
    <dgm:pt modelId="{16E46746-ED63-4AA5-B87A-83D7405C469A}" type="pres">
      <dgm:prSet presAssocID="{622FBB38-659E-4B5A-80D7-FB12D42ED7AC}" presName="spaceRect" presStyleCnt="0"/>
      <dgm:spPr/>
    </dgm:pt>
    <dgm:pt modelId="{EDADC2CF-2A6D-415A-9947-916C8900CFAE}" type="pres">
      <dgm:prSet presAssocID="{622FBB38-659E-4B5A-80D7-FB12D42ED7AC}" presName="parTx" presStyleLbl="revTx" presStyleIdx="0" presStyleCnt="2">
        <dgm:presLayoutVars>
          <dgm:chMax val="0"/>
          <dgm:chPref val="0"/>
        </dgm:presLayoutVars>
      </dgm:prSet>
      <dgm:spPr/>
    </dgm:pt>
    <dgm:pt modelId="{29EBE9E9-A35F-499E-A7F7-A01F39166642}" type="pres">
      <dgm:prSet presAssocID="{72B2B8B3-711C-4DAC-A530-7F77D5A2593F}" presName="sibTrans" presStyleCnt="0"/>
      <dgm:spPr/>
    </dgm:pt>
    <dgm:pt modelId="{AA118FC9-B3C6-4616-BC2B-38A5C82A82CE}" type="pres">
      <dgm:prSet presAssocID="{D2DFA7BD-5E6F-44E6-8A72-B85D7D7A93C1}" presName="compNode" presStyleCnt="0"/>
      <dgm:spPr/>
    </dgm:pt>
    <dgm:pt modelId="{223759DE-3E9D-4D15-B238-85917AEE35CD}" type="pres">
      <dgm:prSet presAssocID="{D2DFA7BD-5E6F-44E6-8A72-B85D7D7A93C1}" presName="bgRect" presStyleLbl="bgShp" presStyleIdx="1" presStyleCnt="2"/>
      <dgm:spPr/>
    </dgm:pt>
    <dgm:pt modelId="{1B4C3D12-D2D6-42F4-8082-80B31DBE3632}" type="pres">
      <dgm:prSet presAssocID="{D2DFA7BD-5E6F-44E6-8A72-B85D7D7A93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AA011DB3-A11E-4699-9ECF-6A73B269F6EE}" type="pres">
      <dgm:prSet presAssocID="{D2DFA7BD-5E6F-44E6-8A72-B85D7D7A93C1}" presName="spaceRect" presStyleCnt="0"/>
      <dgm:spPr/>
    </dgm:pt>
    <dgm:pt modelId="{39B2171A-868E-4346-B792-04B90C75C29D}" type="pres">
      <dgm:prSet presAssocID="{D2DFA7BD-5E6F-44E6-8A72-B85D7D7A93C1}" presName="parTx" presStyleLbl="revTx" presStyleIdx="1" presStyleCnt="2">
        <dgm:presLayoutVars>
          <dgm:chMax val="0"/>
          <dgm:chPref val="0"/>
        </dgm:presLayoutVars>
      </dgm:prSet>
      <dgm:spPr/>
    </dgm:pt>
  </dgm:ptLst>
  <dgm:cxnLst>
    <dgm:cxn modelId="{36F7B478-C51B-47FF-9AAF-A6F1E948C75A}" type="presOf" srcId="{D2DFA7BD-5E6F-44E6-8A72-B85D7D7A93C1}" destId="{39B2171A-868E-4346-B792-04B90C75C29D}" srcOrd="0" destOrd="0" presId="urn:microsoft.com/office/officeart/2018/2/layout/IconVerticalSolidList"/>
    <dgm:cxn modelId="{626ED27A-38DB-41B4-A79F-DEC509F9B113}" type="presOf" srcId="{622FBB38-659E-4B5A-80D7-FB12D42ED7AC}" destId="{EDADC2CF-2A6D-415A-9947-916C8900CFAE}" srcOrd="0" destOrd="0" presId="urn:microsoft.com/office/officeart/2018/2/layout/IconVerticalSolidList"/>
    <dgm:cxn modelId="{FE738C87-FE4E-4454-9C70-8896AB5AFF28}" type="presOf" srcId="{1349392A-FCF5-4E2D-9BA8-8E49411EF80E}" destId="{CB962720-994E-4B3B-A14E-8835B340A3DD}" srcOrd="0" destOrd="0" presId="urn:microsoft.com/office/officeart/2018/2/layout/IconVerticalSolidList"/>
    <dgm:cxn modelId="{5E01D299-91D2-4D6E-9BE7-CDA8DCB9FF91}" srcId="{1349392A-FCF5-4E2D-9BA8-8E49411EF80E}" destId="{D2DFA7BD-5E6F-44E6-8A72-B85D7D7A93C1}" srcOrd="1" destOrd="0" parTransId="{3A7039AB-7B3D-486F-8036-DB5ED9110F8E}" sibTransId="{3F417050-E00B-4624-A5A4-92A0405F2947}"/>
    <dgm:cxn modelId="{81A1CBE5-CA8D-44FE-BA4A-2168FFA38B02}" srcId="{1349392A-FCF5-4E2D-9BA8-8E49411EF80E}" destId="{622FBB38-659E-4B5A-80D7-FB12D42ED7AC}" srcOrd="0" destOrd="0" parTransId="{90745677-900A-4A96-9674-BEE62F2CACE0}" sibTransId="{72B2B8B3-711C-4DAC-A530-7F77D5A2593F}"/>
    <dgm:cxn modelId="{58661AB1-5E59-4A9D-ABBA-C810F6E05BDE}" type="presParOf" srcId="{CB962720-994E-4B3B-A14E-8835B340A3DD}" destId="{65AB8EFA-CF28-4221-8412-6727DFF3E4CD}" srcOrd="0" destOrd="0" presId="urn:microsoft.com/office/officeart/2018/2/layout/IconVerticalSolidList"/>
    <dgm:cxn modelId="{70890822-DCD0-49A5-835C-F7B53E5C9F68}" type="presParOf" srcId="{65AB8EFA-CF28-4221-8412-6727DFF3E4CD}" destId="{30ED29C8-4F35-4113-8E8B-711C98B3B0BE}" srcOrd="0" destOrd="0" presId="urn:microsoft.com/office/officeart/2018/2/layout/IconVerticalSolidList"/>
    <dgm:cxn modelId="{798D630A-70E3-42B6-B595-AB44E6D2E939}" type="presParOf" srcId="{65AB8EFA-CF28-4221-8412-6727DFF3E4CD}" destId="{4CCBD2AA-5780-4C58-A3F6-D99E7744DDD5}" srcOrd="1" destOrd="0" presId="urn:microsoft.com/office/officeart/2018/2/layout/IconVerticalSolidList"/>
    <dgm:cxn modelId="{99146BED-9B39-41DB-B536-D8BDB2183F71}" type="presParOf" srcId="{65AB8EFA-CF28-4221-8412-6727DFF3E4CD}" destId="{16E46746-ED63-4AA5-B87A-83D7405C469A}" srcOrd="2" destOrd="0" presId="urn:microsoft.com/office/officeart/2018/2/layout/IconVerticalSolidList"/>
    <dgm:cxn modelId="{02690804-B8D1-4470-A159-5F6E8CF3643C}" type="presParOf" srcId="{65AB8EFA-CF28-4221-8412-6727DFF3E4CD}" destId="{EDADC2CF-2A6D-415A-9947-916C8900CFAE}" srcOrd="3" destOrd="0" presId="urn:microsoft.com/office/officeart/2018/2/layout/IconVerticalSolidList"/>
    <dgm:cxn modelId="{9D660614-5219-43D5-AB8E-96F4C4ACD4AB}" type="presParOf" srcId="{CB962720-994E-4B3B-A14E-8835B340A3DD}" destId="{29EBE9E9-A35F-499E-A7F7-A01F39166642}" srcOrd="1" destOrd="0" presId="urn:microsoft.com/office/officeart/2018/2/layout/IconVerticalSolidList"/>
    <dgm:cxn modelId="{BC15CEB3-680B-4C4D-89DB-6423C65D086E}" type="presParOf" srcId="{CB962720-994E-4B3B-A14E-8835B340A3DD}" destId="{AA118FC9-B3C6-4616-BC2B-38A5C82A82CE}" srcOrd="2" destOrd="0" presId="urn:microsoft.com/office/officeart/2018/2/layout/IconVerticalSolidList"/>
    <dgm:cxn modelId="{A301D613-2184-4766-A689-330AC08573A6}" type="presParOf" srcId="{AA118FC9-B3C6-4616-BC2B-38A5C82A82CE}" destId="{223759DE-3E9D-4D15-B238-85917AEE35CD}" srcOrd="0" destOrd="0" presId="urn:microsoft.com/office/officeart/2018/2/layout/IconVerticalSolidList"/>
    <dgm:cxn modelId="{8D676608-68F8-454D-902E-4F1184853A3C}" type="presParOf" srcId="{AA118FC9-B3C6-4616-BC2B-38A5C82A82CE}" destId="{1B4C3D12-D2D6-42F4-8082-80B31DBE3632}" srcOrd="1" destOrd="0" presId="urn:microsoft.com/office/officeart/2018/2/layout/IconVerticalSolidList"/>
    <dgm:cxn modelId="{4BB368DE-20B7-42DC-AA4E-ECD0F8B2D97D}" type="presParOf" srcId="{AA118FC9-B3C6-4616-BC2B-38A5C82A82CE}" destId="{AA011DB3-A11E-4699-9ECF-6A73B269F6EE}" srcOrd="2" destOrd="0" presId="urn:microsoft.com/office/officeart/2018/2/layout/IconVerticalSolidList"/>
    <dgm:cxn modelId="{7C1C7FE3-3820-4BD9-8D85-9EDE62237CFD}" type="presParOf" srcId="{AA118FC9-B3C6-4616-BC2B-38A5C82A82CE}" destId="{39B2171A-868E-4346-B792-04B90C75C2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444E43-D701-4919-AD1F-8F403E63A5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1F65F0A-64EB-40BD-93E7-A76E4BBB68BB}">
      <dgm:prSet/>
      <dgm:spPr/>
      <dgm:t>
        <a:bodyPr/>
        <a:lstStyle/>
        <a:p>
          <a:r>
            <a:rPr lang="en-GB" b="0"/>
            <a:t>Summary of the proposed solution's impact on healthcare</a:t>
          </a:r>
          <a:endParaRPr lang="en-US"/>
        </a:p>
      </dgm:t>
    </dgm:pt>
    <dgm:pt modelId="{6AA163BB-347F-49A0-A74C-D72E68F6FF61}" type="parTrans" cxnId="{3D22E169-C57D-42EE-A02F-EA34E735EDCC}">
      <dgm:prSet/>
      <dgm:spPr/>
      <dgm:t>
        <a:bodyPr/>
        <a:lstStyle/>
        <a:p>
          <a:endParaRPr lang="en-US"/>
        </a:p>
      </dgm:t>
    </dgm:pt>
    <dgm:pt modelId="{500DE353-7FEF-4DB1-BEBE-5C52A2D80EBF}" type="sibTrans" cxnId="{3D22E169-C57D-42EE-A02F-EA34E735EDCC}">
      <dgm:prSet/>
      <dgm:spPr/>
      <dgm:t>
        <a:bodyPr/>
        <a:lstStyle/>
        <a:p>
          <a:endParaRPr lang="en-US"/>
        </a:p>
      </dgm:t>
    </dgm:pt>
    <dgm:pt modelId="{A401552B-9C85-4C6C-A69F-0318E63C508D}">
      <dgm:prSet/>
      <dgm:spPr/>
      <dgm:t>
        <a:bodyPr/>
        <a:lstStyle/>
        <a:p>
          <a:r>
            <a:rPr lang="en-GB" b="0"/>
            <a:t>Vision for broader applications in other medical areas</a:t>
          </a:r>
          <a:endParaRPr lang="en-US"/>
        </a:p>
      </dgm:t>
    </dgm:pt>
    <dgm:pt modelId="{D544FD55-11A6-4163-B645-836B76C00991}" type="parTrans" cxnId="{B6C5BEA9-22A0-44AF-BFAF-78A71C0E9458}">
      <dgm:prSet/>
      <dgm:spPr/>
      <dgm:t>
        <a:bodyPr/>
        <a:lstStyle/>
        <a:p>
          <a:endParaRPr lang="en-US"/>
        </a:p>
      </dgm:t>
    </dgm:pt>
    <dgm:pt modelId="{F6602DCD-81EC-4BA5-B196-C6FFA5110861}" type="sibTrans" cxnId="{B6C5BEA9-22A0-44AF-BFAF-78A71C0E9458}">
      <dgm:prSet/>
      <dgm:spPr/>
      <dgm:t>
        <a:bodyPr/>
        <a:lstStyle/>
        <a:p>
          <a:endParaRPr lang="en-US"/>
        </a:p>
      </dgm:t>
    </dgm:pt>
    <dgm:pt modelId="{4666BAEB-F8A1-40DF-BBA6-3F718BE71462}" type="pres">
      <dgm:prSet presAssocID="{5D444E43-D701-4919-AD1F-8F403E63A599}" presName="root" presStyleCnt="0">
        <dgm:presLayoutVars>
          <dgm:dir/>
          <dgm:resizeHandles val="exact"/>
        </dgm:presLayoutVars>
      </dgm:prSet>
      <dgm:spPr/>
    </dgm:pt>
    <dgm:pt modelId="{ECC4F99A-EA94-4716-92D5-6B33912F46C5}" type="pres">
      <dgm:prSet presAssocID="{81F65F0A-64EB-40BD-93E7-A76E4BBB68BB}" presName="compNode" presStyleCnt="0"/>
      <dgm:spPr/>
    </dgm:pt>
    <dgm:pt modelId="{75D16925-B6E3-4975-B16B-2879589E0724}" type="pres">
      <dgm:prSet presAssocID="{81F65F0A-64EB-40BD-93E7-A76E4BBB68BB}" presName="bgRect" presStyleLbl="bgShp" presStyleIdx="0" presStyleCnt="2"/>
      <dgm:spPr/>
    </dgm:pt>
    <dgm:pt modelId="{482EF2FA-773F-49F8-A99E-D3FAB6954593}" type="pres">
      <dgm:prSet presAssocID="{81F65F0A-64EB-40BD-93E7-A76E4BBB68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FB95C17D-5B66-4513-9062-EFC0BB177A15}" type="pres">
      <dgm:prSet presAssocID="{81F65F0A-64EB-40BD-93E7-A76E4BBB68BB}" presName="spaceRect" presStyleCnt="0"/>
      <dgm:spPr/>
    </dgm:pt>
    <dgm:pt modelId="{AE7FE899-9DEB-4D79-9569-3AE0C29F2634}" type="pres">
      <dgm:prSet presAssocID="{81F65F0A-64EB-40BD-93E7-A76E4BBB68BB}" presName="parTx" presStyleLbl="revTx" presStyleIdx="0" presStyleCnt="2">
        <dgm:presLayoutVars>
          <dgm:chMax val="0"/>
          <dgm:chPref val="0"/>
        </dgm:presLayoutVars>
      </dgm:prSet>
      <dgm:spPr/>
    </dgm:pt>
    <dgm:pt modelId="{E61E6370-EED4-45C8-9953-B8D37CA42FCD}" type="pres">
      <dgm:prSet presAssocID="{500DE353-7FEF-4DB1-BEBE-5C52A2D80EBF}" presName="sibTrans" presStyleCnt="0"/>
      <dgm:spPr/>
    </dgm:pt>
    <dgm:pt modelId="{F30CF8D9-9A47-4137-B3F8-4B42B129E80E}" type="pres">
      <dgm:prSet presAssocID="{A401552B-9C85-4C6C-A69F-0318E63C508D}" presName="compNode" presStyleCnt="0"/>
      <dgm:spPr/>
    </dgm:pt>
    <dgm:pt modelId="{0DDD9D6E-2427-4FB0-A210-CD7AC581564D}" type="pres">
      <dgm:prSet presAssocID="{A401552B-9C85-4C6C-A69F-0318E63C508D}" presName="bgRect" presStyleLbl="bgShp" presStyleIdx="1" presStyleCnt="2"/>
      <dgm:spPr/>
    </dgm:pt>
    <dgm:pt modelId="{ABC187E7-F0F4-4715-B143-6BD49859C047}" type="pres">
      <dgm:prSet presAssocID="{A401552B-9C85-4C6C-A69F-0318E63C50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D1A10B73-218F-4058-BECB-56285326DC43}" type="pres">
      <dgm:prSet presAssocID="{A401552B-9C85-4C6C-A69F-0318E63C508D}" presName="spaceRect" presStyleCnt="0"/>
      <dgm:spPr/>
    </dgm:pt>
    <dgm:pt modelId="{D42B81CC-A611-48B9-A72C-5830AD48BDD7}" type="pres">
      <dgm:prSet presAssocID="{A401552B-9C85-4C6C-A69F-0318E63C508D}" presName="parTx" presStyleLbl="revTx" presStyleIdx="1" presStyleCnt="2">
        <dgm:presLayoutVars>
          <dgm:chMax val="0"/>
          <dgm:chPref val="0"/>
        </dgm:presLayoutVars>
      </dgm:prSet>
      <dgm:spPr/>
    </dgm:pt>
  </dgm:ptLst>
  <dgm:cxnLst>
    <dgm:cxn modelId="{08B86D43-B91B-4CFA-98EE-C596B08F8304}" type="presOf" srcId="{5D444E43-D701-4919-AD1F-8F403E63A599}" destId="{4666BAEB-F8A1-40DF-BBA6-3F718BE71462}" srcOrd="0" destOrd="0" presId="urn:microsoft.com/office/officeart/2018/2/layout/IconVerticalSolidList"/>
    <dgm:cxn modelId="{CB858156-A508-4BDE-8EDD-66BAE439A160}" type="presOf" srcId="{A401552B-9C85-4C6C-A69F-0318E63C508D}" destId="{D42B81CC-A611-48B9-A72C-5830AD48BDD7}" srcOrd="0" destOrd="0" presId="urn:microsoft.com/office/officeart/2018/2/layout/IconVerticalSolidList"/>
    <dgm:cxn modelId="{3D22E169-C57D-42EE-A02F-EA34E735EDCC}" srcId="{5D444E43-D701-4919-AD1F-8F403E63A599}" destId="{81F65F0A-64EB-40BD-93E7-A76E4BBB68BB}" srcOrd="0" destOrd="0" parTransId="{6AA163BB-347F-49A0-A74C-D72E68F6FF61}" sibTransId="{500DE353-7FEF-4DB1-BEBE-5C52A2D80EBF}"/>
    <dgm:cxn modelId="{B6C5BEA9-22A0-44AF-BFAF-78A71C0E9458}" srcId="{5D444E43-D701-4919-AD1F-8F403E63A599}" destId="{A401552B-9C85-4C6C-A69F-0318E63C508D}" srcOrd="1" destOrd="0" parTransId="{D544FD55-11A6-4163-B645-836B76C00991}" sibTransId="{F6602DCD-81EC-4BA5-B196-C6FFA5110861}"/>
    <dgm:cxn modelId="{A6DA47C3-7893-434B-8853-DF8391FCCA08}" type="presOf" srcId="{81F65F0A-64EB-40BD-93E7-A76E4BBB68BB}" destId="{AE7FE899-9DEB-4D79-9569-3AE0C29F2634}" srcOrd="0" destOrd="0" presId="urn:microsoft.com/office/officeart/2018/2/layout/IconVerticalSolidList"/>
    <dgm:cxn modelId="{714FF4F0-8E23-46F0-893E-9E237F5F3424}" type="presParOf" srcId="{4666BAEB-F8A1-40DF-BBA6-3F718BE71462}" destId="{ECC4F99A-EA94-4716-92D5-6B33912F46C5}" srcOrd="0" destOrd="0" presId="urn:microsoft.com/office/officeart/2018/2/layout/IconVerticalSolidList"/>
    <dgm:cxn modelId="{0F14FA9F-4468-41CE-BB36-E6A4A451613F}" type="presParOf" srcId="{ECC4F99A-EA94-4716-92D5-6B33912F46C5}" destId="{75D16925-B6E3-4975-B16B-2879589E0724}" srcOrd="0" destOrd="0" presId="urn:microsoft.com/office/officeart/2018/2/layout/IconVerticalSolidList"/>
    <dgm:cxn modelId="{720B45E9-FE05-425D-BE33-1DA058BD3FD3}" type="presParOf" srcId="{ECC4F99A-EA94-4716-92D5-6B33912F46C5}" destId="{482EF2FA-773F-49F8-A99E-D3FAB6954593}" srcOrd="1" destOrd="0" presId="urn:microsoft.com/office/officeart/2018/2/layout/IconVerticalSolidList"/>
    <dgm:cxn modelId="{FD131E83-4CAC-4F0A-8C01-2EE51E4EB85D}" type="presParOf" srcId="{ECC4F99A-EA94-4716-92D5-6B33912F46C5}" destId="{FB95C17D-5B66-4513-9062-EFC0BB177A15}" srcOrd="2" destOrd="0" presId="urn:microsoft.com/office/officeart/2018/2/layout/IconVerticalSolidList"/>
    <dgm:cxn modelId="{3C6729FE-4807-401B-BAC0-F43002231B78}" type="presParOf" srcId="{ECC4F99A-EA94-4716-92D5-6B33912F46C5}" destId="{AE7FE899-9DEB-4D79-9569-3AE0C29F2634}" srcOrd="3" destOrd="0" presId="urn:microsoft.com/office/officeart/2018/2/layout/IconVerticalSolidList"/>
    <dgm:cxn modelId="{69A9F952-B8E7-4BB9-A8D6-977F3AE5A96B}" type="presParOf" srcId="{4666BAEB-F8A1-40DF-BBA6-3F718BE71462}" destId="{E61E6370-EED4-45C8-9953-B8D37CA42FCD}" srcOrd="1" destOrd="0" presId="urn:microsoft.com/office/officeart/2018/2/layout/IconVerticalSolidList"/>
    <dgm:cxn modelId="{3B004F14-F86F-4839-9E01-4C025A6B1D6D}" type="presParOf" srcId="{4666BAEB-F8A1-40DF-BBA6-3F718BE71462}" destId="{F30CF8D9-9A47-4137-B3F8-4B42B129E80E}" srcOrd="2" destOrd="0" presId="urn:microsoft.com/office/officeart/2018/2/layout/IconVerticalSolidList"/>
    <dgm:cxn modelId="{1A2E08D5-D484-4503-BF9B-7B35508AA835}" type="presParOf" srcId="{F30CF8D9-9A47-4137-B3F8-4B42B129E80E}" destId="{0DDD9D6E-2427-4FB0-A210-CD7AC581564D}" srcOrd="0" destOrd="0" presId="urn:microsoft.com/office/officeart/2018/2/layout/IconVerticalSolidList"/>
    <dgm:cxn modelId="{4CA63543-0A51-4A2F-87DA-2E01F3FD8216}" type="presParOf" srcId="{F30CF8D9-9A47-4137-B3F8-4B42B129E80E}" destId="{ABC187E7-F0F4-4715-B143-6BD49859C047}" srcOrd="1" destOrd="0" presId="urn:microsoft.com/office/officeart/2018/2/layout/IconVerticalSolidList"/>
    <dgm:cxn modelId="{12199361-09E3-4B82-9529-F1E353ED3331}" type="presParOf" srcId="{F30CF8D9-9A47-4137-B3F8-4B42B129E80E}" destId="{D1A10B73-218F-4058-BECB-56285326DC43}" srcOrd="2" destOrd="0" presId="urn:microsoft.com/office/officeart/2018/2/layout/IconVerticalSolidList"/>
    <dgm:cxn modelId="{1F4FE7D8-F1DA-4430-995A-24D4A8D5E33F}" type="presParOf" srcId="{F30CF8D9-9A47-4137-B3F8-4B42B129E80E}" destId="{D42B81CC-A611-48B9-A72C-5830AD48BD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8C06F-554B-4797-A6B9-2EAD24F04FC5}"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7954776F-C9E9-4755-A7C6-B33B6D964CD2}">
      <dgm:prSet/>
      <dgm:spPr/>
      <dgm:t>
        <a:bodyPr/>
        <a:lstStyle/>
        <a:p>
          <a:r>
            <a:rPr lang="en-GB" b="0"/>
            <a:t>Role of voice synthesis in detecting muscular and respiratory function</a:t>
          </a:r>
          <a:endParaRPr lang="en-US"/>
        </a:p>
      </dgm:t>
    </dgm:pt>
    <dgm:pt modelId="{9ECBA6FC-9B82-40E2-B006-12258A429380}" type="parTrans" cxnId="{D32AA232-351C-456D-AB65-010609B1E177}">
      <dgm:prSet/>
      <dgm:spPr/>
      <dgm:t>
        <a:bodyPr/>
        <a:lstStyle/>
        <a:p>
          <a:endParaRPr lang="en-US"/>
        </a:p>
      </dgm:t>
    </dgm:pt>
    <dgm:pt modelId="{122D895B-40A7-4D08-ABCD-A10209B6F17E}" type="sibTrans" cxnId="{D32AA232-351C-456D-AB65-010609B1E177}">
      <dgm:prSet/>
      <dgm:spPr/>
      <dgm:t>
        <a:bodyPr/>
        <a:lstStyle/>
        <a:p>
          <a:endParaRPr lang="en-US"/>
        </a:p>
      </dgm:t>
    </dgm:pt>
    <dgm:pt modelId="{DE767983-42B7-48E2-8B23-12EC2BDC4882}">
      <dgm:prSet/>
      <dgm:spPr/>
      <dgm:t>
        <a:bodyPr/>
        <a:lstStyle/>
        <a:p>
          <a:r>
            <a:rPr lang="en-GB" b="0"/>
            <a:t>Comparison of traditional vs. AI-enhanced diagnostic methods</a:t>
          </a:r>
          <a:endParaRPr lang="en-US"/>
        </a:p>
      </dgm:t>
    </dgm:pt>
    <dgm:pt modelId="{64353936-4AF7-4868-AEFC-7F40FF809012}" type="parTrans" cxnId="{21754468-4D3B-4A32-B3AC-456364229E65}">
      <dgm:prSet/>
      <dgm:spPr/>
      <dgm:t>
        <a:bodyPr/>
        <a:lstStyle/>
        <a:p>
          <a:endParaRPr lang="en-US"/>
        </a:p>
      </dgm:t>
    </dgm:pt>
    <dgm:pt modelId="{6BDBB7BF-FD32-41BC-B211-551B6F514AC4}" type="sibTrans" cxnId="{21754468-4D3B-4A32-B3AC-456364229E65}">
      <dgm:prSet/>
      <dgm:spPr/>
      <dgm:t>
        <a:bodyPr/>
        <a:lstStyle/>
        <a:p>
          <a:endParaRPr lang="en-US"/>
        </a:p>
      </dgm:t>
    </dgm:pt>
    <dgm:pt modelId="{A14267B7-7316-D74B-B8C7-023CC0269C60}" type="pres">
      <dgm:prSet presAssocID="{92B8C06F-554B-4797-A6B9-2EAD24F04FC5}" presName="Name0" presStyleCnt="0">
        <dgm:presLayoutVars>
          <dgm:dir/>
          <dgm:resizeHandles val="exact"/>
        </dgm:presLayoutVars>
      </dgm:prSet>
      <dgm:spPr/>
    </dgm:pt>
    <dgm:pt modelId="{5363F58E-641E-D64D-B507-A268A703CA94}" type="pres">
      <dgm:prSet presAssocID="{7954776F-C9E9-4755-A7C6-B33B6D964CD2}" presName="node" presStyleLbl="node1" presStyleIdx="0" presStyleCnt="2">
        <dgm:presLayoutVars>
          <dgm:bulletEnabled val="1"/>
        </dgm:presLayoutVars>
      </dgm:prSet>
      <dgm:spPr/>
    </dgm:pt>
    <dgm:pt modelId="{5D9FF487-B531-7F4C-9153-0AD54F63DB27}" type="pres">
      <dgm:prSet presAssocID="{122D895B-40A7-4D08-ABCD-A10209B6F17E}" presName="sibTrans" presStyleLbl="sibTrans1D1" presStyleIdx="0" presStyleCnt="1"/>
      <dgm:spPr/>
    </dgm:pt>
    <dgm:pt modelId="{B488970E-EBF9-654C-B11D-D771519B3F68}" type="pres">
      <dgm:prSet presAssocID="{122D895B-40A7-4D08-ABCD-A10209B6F17E}" presName="connectorText" presStyleLbl="sibTrans1D1" presStyleIdx="0" presStyleCnt="1"/>
      <dgm:spPr/>
    </dgm:pt>
    <dgm:pt modelId="{FD540496-5801-0E4B-B229-4B8FAB3DE10E}" type="pres">
      <dgm:prSet presAssocID="{DE767983-42B7-48E2-8B23-12EC2BDC4882}" presName="node" presStyleLbl="node1" presStyleIdx="1" presStyleCnt="2">
        <dgm:presLayoutVars>
          <dgm:bulletEnabled val="1"/>
        </dgm:presLayoutVars>
      </dgm:prSet>
      <dgm:spPr/>
    </dgm:pt>
  </dgm:ptLst>
  <dgm:cxnLst>
    <dgm:cxn modelId="{3EFC1900-8693-9347-BD4D-C4F80323568B}" type="presOf" srcId="{92B8C06F-554B-4797-A6B9-2EAD24F04FC5}" destId="{A14267B7-7316-D74B-B8C7-023CC0269C60}" srcOrd="0" destOrd="0" presId="urn:microsoft.com/office/officeart/2016/7/layout/RepeatingBendingProcessNew"/>
    <dgm:cxn modelId="{920C0D06-81F1-B94E-A491-B5F70DDE2088}" type="presOf" srcId="{7954776F-C9E9-4755-A7C6-B33B6D964CD2}" destId="{5363F58E-641E-D64D-B507-A268A703CA94}" srcOrd="0" destOrd="0" presId="urn:microsoft.com/office/officeart/2016/7/layout/RepeatingBendingProcessNew"/>
    <dgm:cxn modelId="{D5D7CD14-130C-9E46-AB2C-B95589384629}" type="presOf" srcId="{122D895B-40A7-4D08-ABCD-A10209B6F17E}" destId="{B488970E-EBF9-654C-B11D-D771519B3F68}" srcOrd="1" destOrd="0" presId="urn:microsoft.com/office/officeart/2016/7/layout/RepeatingBendingProcessNew"/>
    <dgm:cxn modelId="{68203715-E81F-BE4D-8386-08ED745FE0AE}" type="presOf" srcId="{DE767983-42B7-48E2-8B23-12EC2BDC4882}" destId="{FD540496-5801-0E4B-B229-4B8FAB3DE10E}" srcOrd="0" destOrd="0" presId="urn:microsoft.com/office/officeart/2016/7/layout/RepeatingBendingProcessNew"/>
    <dgm:cxn modelId="{D32AA232-351C-456D-AB65-010609B1E177}" srcId="{92B8C06F-554B-4797-A6B9-2EAD24F04FC5}" destId="{7954776F-C9E9-4755-A7C6-B33B6D964CD2}" srcOrd="0" destOrd="0" parTransId="{9ECBA6FC-9B82-40E2-B006-12258A429380}" sibTransId="{122D895B-40A7-4D08-ABCD-A10209B6F17E}"/>
    <dgm:cxn modelId="{21754468-4D3B-4A32-B3AC-456364229E65}" srcId="{92B8C06F-554B-4797-A6B9-2EAD24F04FC5}" destId="{DE767983-42B7-48E2-8B23-12EC2BDC4882}" srcOrd="1" destOrd="0" parTransId="{64353936-4AF7-4868-AEFC-7F40FF809012}" sibTransId="{6BDBB7BF-FD32-41BC-B211-551B6F514AC4}"/>
    <dgm:cxn modelId="{3A633C7A-A2FC-384B-84C3-0EDE61BC7A49}" type="presOf" srcId="{122D895B-40A7-4D08-ABCD-A10209B6F17E}" destId="{5D9FF487-B531-7F4C-9153-0AD54F63DB27}" srcOrd="0" destOrd="0" presId="urn:microsoft.com/office/officeart/2016/7/layout/RepeatingBendingProcessNew"/>
    <dgm:cxn modelId="{CE5A1448-A4C7-5245-8096-563CA58EF9A5}" type="presParOf" srcId="{A14267B7-7316-D74B-B8C7-023CC0269C60}" destId="{5363F58E-641E-D64D-B507-A268A703CA94}" srcOrd="0" destOrd="0" presId="urn:microsoft.com/office/officeart/2016/7/layout/RepeatingBendingProcessNew"/>
    <dgm:cxn modelId="{56AB41B8-3061-B243-8D15-262D94A24DD6}" type="presParOf" srcId="{A14267B7-7316-D74B-B8C7-023CC0269C60}" destId="{5D9FF487-B531-7F4C-9153-0AD54F63DB27}" srcOrd="1" destOrd="0" presId="urn:microsoft.com/office/officeart/2016/7/layout/RepeatingBendingProcessNew"/>
    <dgm:cxn modelId="{1382C90A-5902-DE4D-90DC-49CA4D15EBD4}" type="presParOf" srcId="{5D9FF487-B531-7F4C-9153-0AD54F63DB27}" destId="{B488970E-EBF9-654C-B11D-D771519B3F68}" srcOrd="0" destOrd="0" presId="urn:microsoft.com/office/officeart/2016/7/layout/RepeatingBendingProcessNew"/>
    <dgm:cxn modelId="{03A8FF1A-B964-7741-AFB2-464B65E45857}" type="presParOf" srcId="{A14267B7-7316-D74B-B8C7-023CC0269C60}" destId="{FD540496-5801-0E4B-B229-4B8FAB3DE10E}"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72FA49-3292-4848-BDC7-8421DE0A0EA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1F1F11-9B7C-41CC-93DC-944D3C33C66B}">
      <dgm:prSet/>
      <dgm:spPr/>
      <dgm:t>
        <a:bodyPr/>
        <a:lstStyle/>
        <a:p>
          <a:r>
            <a:rPr lang="en-GB" b="0"/>
            <a:t>Description of Google’s Health Acoustics Representations (HeAR)</a:t>
          </a:r>
          <a:endParaRPr lang="en-US"/>
        </a:p>
      </dgm:t>
    </dgm:pt>
    <dgm:pt modelId="{D5EBC4C0-B673-4FA5-97AB-732965097D79}" type="parTrans" cxnId="{FE9D5F6E-8ADF-4352-AA5F-F00BA069008D}">
      <dgm:prSet/>
      <dgm:spPr/>
      <dgm:t>
        <a:bodyPr/>
        <a:lstStyle/>
        <a:p>
          <a:endParaRPr lang="en-US"/>
        </a:p>
      </dgm:t>
    </dgm:pt>
    <dgm:pt modelId="{59BC5E69-5D43-4567-BBE6-13E0D2AB3F18}" type="sibTrans" cxnId="{FE9D5F6E-8ADF-4352-AA5F-F00BA069008D}">
      <dgm:prSet/>
      <dgm:spPr/>
      <dgm:t>
        <a:bodyPr/>
        <a:lstStyle/>
        <a:p>
          <a:endParaRPr lang="en-US"/>
        </a:p>
      </dgm:t>
    </dgm:pt>
    <dgm:pt modelId="{C9F02975-9165-4CDB-A1F7-F75A05E2EADB}">
      <dgm:prSet/>
      <dgm:spPr/>
      <dgm:t>
        <a:bodyPr/>
        <a:lstStyle/>
        <a:p>
          <a:r>
            <a:rPr lang="en-GB" b="0"/>
            <a:t>Integration of AI models with wearable devices</a:t>
          </a:r>
          <a:endParaRPr lang="en-US"/>
        </a:p>
      </dgm:t>
    </dgm:pt>
    <dgm:pt modelId="{9771100F-2B4B-4748-87E4-771681359421}" type="parTrans" cxnId="{10E11363-F490-4B6A-AD9C-40519E8A5E6F}">
      <dgm:prSet/>
      <dgm:spPr/>
      <dgm:t>
        <a:bodyPr/>
        <a:lstStyle/>
        <a:p>
          <a:endParaRPr lang="en-US"/>
        </a:p>
      </dgm:t>
    </dgm:pt>
    <dgm:pt modelId="{89A368F9-75F8-49EA-8CE3-8E048A31158B}" type="sibTrans" cxnId="{10E11363-F490-4B6A-AD9C-40519E8A5E6F}">
      <dgm:prSet/>
      <dgm:spPr/>
      <dgm:t>
        <a:bodyPr/>
        <a:lstStyle/>
        <a:p>
          <a:endParaRPr lang="en-US"/>
        </a:p>
      </dgm:t>
    </dgm:pt>
    <dgm:pt modelId="{CB1BA278-7D23-4F8A-A0F4-B11829E2B7BF}" type="pres">
      <dgm:prSet presAssocID="{DB72FA49-3292-4848-BDC7-8421DE0A0EAC}" presName="root" presStyleCnt="0">
        <dgm:presLayoutVars>
          <dgm:dir/>
          <dgm:resizeHandles val="exact"/>
        </dgm:presLayoutVars>
      </dgm:prSet>
      <dgm:spPr/>
    </dgm:pt>
    <dgm:pt modelId="{B8BF98FC-DD17-4700-898A-8EB6EEACB71D}" type="pres">
      <dgm:prSet presAssocID="{961F1F11-9B7C-41CC-93DC-944D3C33C66B}" presName="compNode" presStyleCnt="0"/>
      <dgm:spPr/>
    </dgm:pt>
    <dgm:pt modelId="{5B254112-B705-47E8-A7BC-DEA3CB5B813A}" type="pres">
      <dgm:prSet presAssocID="{961F1F11-9B7C-41CC-93DC-944D3C33C66B}" presName="bgRect" presStyleLbl="bgShp" presStyleIdx="0" presStyleCnt="2"/>
      <dgm:spPr/>
    </dgm:pt>
    <dgm:pt modelId="{AC06015D-3216-4050-9170-F5F2F44B2271}" type="pres">
      <dgm:prSet presAssocID="{961F1F11-9B7C-41CC-93DC-944D3C33C6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23C8F5C7-868C-457F-BB07-89D571524B35}" type="pres">
      <dgm:prSet presAssocID="{961F1F11-9B7C-41CC-93DC-944D3C33C66B}" presName="spaceRect" presStyleCnt="0"/>
      <dgm:spPr/>
    </dgm:pt>
    <dgm:pt modelId="{8B801400-860F-4A1F-908C-7F1EC1263AD7}" type="pres">
      <dgm:prSet presAssocID="{961F1F11-9B7C-41CC-93DC-944D3C33C66B}" presName="parTx" presStyleLbl="revTx" presStyleIdx="0" presStyleCnt="2">
        <dgm:presLayoutVars>
          <dgm:chMax val="0"/>
          <dgm:chPref val="0"/>
        </dgm:presLayoutVars>
      </dgm:prSet>
      <dgm:spPr/>
    </dgm:pt>
    <dgm:pt modelId="{33FF5526-24B9-457F-85B5-913451F68A0D}" type="pres">
      <dgm:prSet presAssocID="{59BC5E69-5D43-4567-BBE6-13E0D2AB3F18}" presName="sibTrans" presStyleCnt="0"/>
      <dgm:spPr/>
    </dgm:pt>
    <dgm:pt modelId="{403BC666-2952-43B7-A30D-E057B0077A0B}" type="pres">
      <dgm:prSet presAssocID="{C9F02975-9165-4CDB-A1F7-F75A05E2EADB}" presName="compNode" presStyleCnt="0"/>
      <dgm:spPr/>
    </dgm:pt>
    <dgm:pt modelId="{1C06EE2C-65FE-43F4-B400-EF2998DA9041}" type="pres">
      <dgm:prSet presAssocID="{C9F02975-9165-4CDB-A1F7-F75A05E2EADB}" presName="bgRect" presStyleLbl="bgShp" presStyleIdx="1" presStyleCnt="2"/>
      <dgm:spPr/>
    </dgm:pt>
    <dgm:pt modelId="{D453A143-BF2A-4EC5-9033-E8EFA686D9AF}" type="pres">
      <dgm:prSet presAssocID="{C9F02975-9165-4CDB-A1F7-F75A05E2EA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68AE9DA-353F-4E80-8D0D-F36E5F78FC81}" type="pres">
      <dgm:prSet presAssocID="{C9F02975-9165-4CDB-A1F7-F75A05E2EADB}" presName="spaceRect" presStyleCnt="0"/>
      <dgm:spPr/>
    </dgm:pt>
    <dgm:pt modelId="{28B9CEBC-70B3-4CE0-A6A6-BA5E6C93FA9F}" type="pres">
      <dgm:prSet presAssocID="{C9F02975-9165-4CDB-A1F7-F75A05E2EADB}" presName="parTx" presStyleLbl="revTx" presStyleIdx="1" presStyleCnt="2">
        <dgm:presLayoutVars>
          <dgm:chMax val="0"/>
          <dgm:chPref val="0"/>
        </dgm:presLayoutVars>
      </dgm:prSet>
      <dgm:spPr/>
    </dgm:pt>
  </dgm:ptLst>
  <dgm:cxnLst>
    <dgm:cxn modelId="{F3A06537-C583-4226-9CF3-C9F8F0FE98B2}" type="presOf" srcId="{961F1F11-9B7C-41CC-93DC-944D3C33C66B}" destId="{8B801400-860F-4A1F-908C-7F1EC1263AD7}" srcOrd="0" destOrd="0" presId="urn:microsoft.com/office/officeart/2018/2/layout/IconVerticalSolidList"/>
    <dgm:cxn modelId="{10E11363-F490-4B6A-AD9C-40519E8A5E6F}" srcId="{DB72FA49-3292-4848-BDC7-8421DE0A0EAC}" destId="{C9F02975-9165-4CDB-A1F7-F75A05E2EADB}" srcOrd="1" destOrd="0" parTransId="{9771100F-2B4B-4748-87E4-771681359421}" sibTransId="{89A368F9-75F8-49EA-8CE3-8E048A31158B}"/>
    <dgm:cxn modelId="{FE9D5F6E-8ADF-4352-AA5F-F00BA069008D}" srcId="{DB72FA49-3292-4848-BDC7-8421DE0A0EAC}" destId="{961F1F11-9B7C-41CC-93DC-944D3C33C66B}" srcOrd="0" destOrd="0" parTransId="{D5EBC4C0-B673-4FA5-97AB-732965097D79}" sibTransId="{59BC5E69-5D43-4567-BBE6-13E0D2AB3F18}"/>
    <dgm:cxn modelId="{15BC9D75-3548-416A-9B19-7D660B189B70}" type="presOf" srcId="{DB72FA49-3292-4848-BDC7-8421DE0A0EAC}" destId="{CB1BA278-7D23-4F8A-A0F4-B11829E2B7BF}" srcOrd="0" destOrd="0" presId="urn:microsoft.com/office/officeart/2018/2/layout/IconVerticalSolidList"/>
    <dgm:cxn modelId="{6E4054E8-19F2-4B8F-AEE9-2AF5239D0E95}" type="presOf" srcId="{C9F02975-9165-4CDB-A1F7-F75A05E2EADB}" destId="{28B9CEBC-70B3-4CE0-A6A6-BA5E6C93FA9F}" srcOrd="0" destOrd="0" presId="urn:microsoft.com/office/officeart/2018/2/layout/IconVerticalSolidList"/>
    <dgm:cxn modelId="{3AC4E072-C056-4D25-BBA3-837F5BF0F67D}" type="presParOf" srcId="{CB1BA278-7D23-4F8A-A0F4-B11829E2B7BF}" destId="{B8BF98FC-DD17-4700-898A-8EB6EEACB71D}" srcOrd="0" destOrd="0" presId="urn:microsoft.com/office/officeart/2018/2/layout/IconVerticalSolidList"/>
    <dgm:cxn modelId="{6EEE642B-0662-4F3F-8C59-76F8229BD518}" type="presParOf" srcId="{B8BF98FC-DD17-4700-898A-8EB6EEACB71D}" destId="{5B254112-B705-47E8-A7BC-DEA3CB5B813A}" srcOrd="0" destOrd="0" presId="urn:microsoft.com/office/officeart/2018/2/layout/IconVerticalSolidList"/>
    <dgm:cxn modelId="{58CAD6BA-5830-4131-834D-72DDAF634114}" type="presParOf" srcId="{B8BF98FC-DD17-4700-898A-8EB6EEACB71D}" destId="{AC06015D-3216-4050-9170-F5F2F44B2271}" srcOrd="1" destOrd="0" presId="urn:microsoft.com/office/officeart/2018/2/layout/IconVerticalSolidList"/>
    <dgm:cxn modelId="{497DD340-1F5B-47E9-AFB2-660D7AD04C2A}" type="presParOf" srcId="{B8BF98FC-DD17-4700-898A-8EB6EEACB71D}" destId="{23C8F5C7-868C-457F-BB07-89D571524B35}" srcOrd="2" destOrd="0" presId="urn:microsoft.com/office/officeart/2018/2/layout/IconVerticalSolidList"/>
    <dgm:cxn modelId="{232D972F-B8FE-4C83-9083-C9C51853384D}" type="presParOf" srcId="{B8BF98FC-DD17-4700-898A-8EB6EEACB71D}" destId="{8B801400-860F-4A1F-908C-7F1EC1263AD7}" srcOrd="3" destOrd="0" presId="urn:microsoft.com/office/officeart/2018/2/layout/IconVerticalSolidList"/>
    <dgm:cxn modelId="{45EE0D07-FA3F-4E5A-A395-0D0F4671C1DE}" type="presParOf" srcId="{CB1BA278-7D23-4F8A-A0F4-B11829E2B7BF}" destId="{33FF5526-24B9-457F-85B5-913451F68A0D}" srcOrd="1" destOrd="0" presId="urn:microsoft.com/office/officeart/2018/2/layout/IconVerticalSolidList"/>
    <dgm:cxn modelId="{F4C3C379-7669-4604-AF74-15DA3CE98807}" type="presParOf" srcId="{CB1BA278-7D23-4F8A-A0F4-B11829E2B7BF}" destId="{403BC666-2952-43B7-A30D-E057B0077A0B}" srcOrd="2" destOrd="0" presId="urn:microsoft.com/office/officeart/2018/2/layout/IconVerticalSolidList"/>
    <dgm:cxn modelId="{362E750A-764D-417A-BD22-3D651934288A}" type="presParOf" srcId="{403BC666-2952-43B7-A30D-E057B0077A0B}" destId="{1C06EE2C-65FE-43F4-B400-EF2998DA9041}" srcOrd="0" destOrd="0" presId="urn:microsoft.com/office/officeart/2018/2/layout/IconVerticalSolidList"/>
    <dgm:cxn modelId="{D1F0CA3C-9722-4DE1-A7B3-7C786EEAE3C8}" type="presParOf" srcId="{403BC666-2952-43B7-A30D-E057B0077A0B}" destId="{D453A143-BF2A-4EC5-9033-E8EFA686D9AF}" srcOrd="1" destOrd="0" presId="urn:microsoft.com/office/officeart/2018/2/layout/IconVerticalSolidList"/>
    <dgm:cxn modelId="{04594866-DA66-4558-99DC-093661B7BDF8}" type="presParOf" srcId="{403BC666-2952-43B7-A30D-E057B0077A0B}" destId="{E68AE9DA-353F-4E80-8D0D-F36E5F78FC81}" srcOrd="2" destOrd="0" presId="urn:microsoft.com/office/officeart/2018/2/layout/IconVerticalSolidList"/>
    <dgm:cxn modelId="{0AF01AB5-CBE3-48D4-BE39-6721CFF02FFD}" type="presParOf" srcId="{403BC666-2952-43B7-A30D-E057B0077A0B}" destId="{28B9CEBC-70B3-4CE0-A6A6-BA5E6C93FA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BCD7D4-2CC1-45EC-9BCC-FCC1B1CBFF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987E382-EDA3-4AE1-8A39-0CFC11197E13}">
      <dgm:prSet/>
      <dgm:spPr/>
      <dgm:t>
        <a:bodyPr/>
        <a:lstStyle/>
        <a:p>
          <a:r>
            <a:rPr lang="en-GB" b="0"/>
            <a:t>Goal to develop non-invasive AI tools for early crisis detection</a:t>
          </a:r>
          <a:endParaRPr lang="en-US"/>
        </a:p>
      </dgm:t>
    </dgm:pt>
    <dgm:pt modelId="{BFEEDC0C-60FB-41FB-A84C-DFEF972B617B}" type="parTrans" cxnId="{CC546EDD-9DF5-46F2-959A-DF39420A615F}">
      <dgm:prSet/>
      <dgm:spPr/>
      <dgm:t>
        <a:bodyPr/>
        <a:lstStyle/>
        <a:p>
          <a:endParaRPr lang="en-US"/>
        </a:p>
      </dgm:t>
    </dgm:pt>
    <dgm:pt modelId="{5953B4B0-CB0E-4841-91A7-4C319750CABF}" type="sibTrans" cxnId="{CC546EDD-9DF5-46F2-959A-DF39420A615F}">
      <dgm:prSet/>
      <dgm:spPr/>
      <dgm:t>
        <a:bodyPr/>
        <a:lstStyle/>
        <a:p>
          <a:endParaRPr lang="en-US"/>
        </a:p>
      </dgm:t>
    </dgm:pt>
    <dgm:pt modelId="{B65C5A0C-BC98-43F5-AE7F-0F4AA2C88819}">
      <dgm:prSet/>
      <dgm:spPr/>
      <dgm:t>
        <a:bodyPr/>
        <a:lstStyle/>
        <a:p>
          <a:r>
            <a:rPr lang="en-GB" b="0"/>
            <a:t>Integration of edge AI models into wearable technology</a:t>
          </a:r>
          <a:endParaRPr lang="en-US"/>
        </a:p>
      </dgm:t>
    </dgm:pt>
    <dgm:pt modelId="{51A9238B-15B0-4B12-82C0-30A83EB2D140}" type="parTrans" cxnId="{E7DFEC1C-A316-4CF7-966D-AF1E18DF394C}">
      <dgm:prSet/>
      <dgm:spPr/>
      <dgm:t>
        <a:bodyPr/>
        <a:lstStyle/>
        <a:p>
          <a:endParaRPr lang="en-US"/>
        </a:p>
      </dgm:t>
    </dgm:pt>
    <dgm:pt modelId="{69C22A8C-02EE-46DA-B34A-FE792ABE64E9}" type="sibTrans" cxnId="{E7DFEC1C-A316-4CF7-966D-AF1E18DF394C}">
      <dgm:prSet/>
      <dgm:spPr/>
      <dgm:t>
        <a:bodyPr/>
        <a:lstStyle/>
        <a:p>
          <a:endParaRPr lang="en-US"/>
        </a:p>
      </dgm:t>
    </dgm:pt>
    <dgm:pt modelId="{AA65B9C7-AE7D-4227-8F15-821DEFF943C7}" type="pres">
      <dgm:prSet presAssocID="{44BCD7D4-2CC1-45EC-9BCC-FCC1B1CBFFD7}" presName="root" presStyleCnt="0">
        <dgm:presLayoutVars>
          <dgm:dir/>
          <dgm:resizeHandles val="exact"/>
        </dgm:presLayoutVars>
      </dgm:prSet>
      <dgm:spPr/>
    </dgm:pt>
    <dgm:pt modelId="{C6DDA248-7685-4B7C-A706-2A231B5624CE}" type="pres">
      <dgm:prSet presAssocID="{0987E382-EDA3-4AE1-8A39-0CFC11197E13}" presName="compNode" presStyleCnt="0"/>
      <dgm:spPr/>
    </dgm:pt>
    <dgm:pt modelId="{B73D22C1-EA7F-46C0-9FE6-CD0E3003CF45}" type="pres">
      <dgm:prSet presAssocID="{0987E382-EDA3-4AE1-8A39-0CFC11197E13}" presName="bgRect" presStyleLbl="bgShp" presStyleIdx="0" presStyleCnt="2"/>
      <dgm:spPr/>
    </dgm:pt>
    <dgm:pt modelId="{F60E7A6E-FAB3-44BE-930F-7BD1FE2AABDB}" type="pres">
      <dgm:prSet presAssocID="{0987E382-EDA3-4AE1-8A39-0CFC11197E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AA5EC4C3-0B71-4E81-8857-804A26BDAD32}" type="pres">
      <dgm:prSet presAssocID="{0987E382-EDA3-4AE1-8A39-0CFC11197E13}" presName="spaceRect" presStyleCnt="0"/>
      <dgm:spPr/>
    </dgm:pt>
    <dgm:pt modelId="{6683EE21-272D-4FE3-A4D0-8E921511F8BF}" type="pres">
      <dgm:prSet presAssocID="{0987E382-EDA3-4AE1-8A39-0CFC11197E13}" presName="parTx" presStyleLbl="revTx" presStyleIdx="0" presStyleCnt="2">
        <dgm:presLayoutVars>
          <dgm:chMax val="0"/>
          <dgm:chPref val="0"/>
        </dgm:presLayoutVars>
      </dgm:prSet>
      <dgm:spPr/>
    </dgm:pt>
    <dgm:pt modelId="{53D229C9-D340-4AF1-A46C-E75DA55B87D7}" type="pres">
      <dgm:prSet presAssocID="{5953B4B0-CB0E-4841-91A7-4C319750CABF}" presName="sibTrans" presStyleCnt="0"/>
      <dgm:spPr/>
    </dgm:pt>
    <dgm:pt modelId="{510CE59B-A096-4F06-B5AB-7E08525463E0}" type="pres">
      <dgm:prSet presAssocID="{B65C5A0C-BC98-43F5-AE7F-0F4AA2C88819}" presName="compNode" presStyleCnt="0"/>
      <dgm:spPr/>
    </dgm:pt>
    <dgm:pt modelId="{2D93DCE9-1835-4DF7-960D-F713A008E062}" type="pres">
      <dgm:prSet presAssocID="{B65C5A0C-BC98-43F5-AE7F-0F4AA2C88819}" presName="bgRect" presStyleLbl="bgShp" presStyleIdx="1" presStyleCnt="2"/>
      <dgm:spPr/>
    </dgm:pt>
    <dgm:pt modelId="{B915DCA6-8597-4DDF-BC0C-EC3B889C09E8}" type="pres">
      <dgm:prSet presAssocID="{B65C5A0C-BC98-43F5-AE7F-0F4AA2C888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B43F20D-A56A-4F5C-9E42-3A63A1737924}" type="pres">
      <dgm:prSet presAssocID="{B65C5A0C-BC98-43F5-AE7F-0F4AA2C88819}" presName="spaceRect" presStyleCnt="0"/>
      <dgm:spPr/>
    </dgm:pt>
    <dgm:pt modelId="{98596AA5-BD5B-475E-B119-67794FF7889C}" type="pres">
      <dgm:prSet presAssocID="{B65C5A0C-BC98-43F5-AE7F-0F4AA2C88819}" presName="parTx" presStyleLbl="revTx" presStyleIdx="1" presStyleCnt="2">
        <dgm:presLayoutVars>
          <dgm:chMax val="0"/>
          <dgm:chPref val="0"/>
        </dgm:presLayoutVars>
      </dgm:prSet>
      <dgm:spPr/>
    </dgm:pt>
  </dgm:ptLst>
  <dgm:cxnLst>
    <dgm:cxn modelId="{E7DFEC1C-A316-4CF7-966D-AF1E18DF394C}" srcId="{44BCD7D4-2CC1-45EC-9BCC-FCC1B1CBFFD7}" destId="{B65C5A0C-BC98-43F5-AE7F-0F4AA2C88819}" srcOrd="1" destOrd="0" parTransId="{51A9238B-15B0-4B12-82C0-30A83EB2D140}" sibTransId="{69C22A8C-02EE-46DA-B34A-FE792ABE64E9}"/>
    <dgm:cxn modelId="{493DAB3B-B5E6-4DC4-8BA1-1D764D1A1B02}" type="presOf" srcId="{44BCD7D4-2CC1-45EC-9BCC-FCC1B1CBFFD7}" destId="{AA65B9C7-AE7D-4227-8F15-821DEFF943C7}" srcOrd="0" destOrd="0" presId="urn:microsoft.com/office/officeart/2018/2/layout/IconVerticalSolidList"/>
    <dgm:cxn modelId="{F59FF897-FC45-4C71-A62C-ED7F4C2AA50E}" type="presOf" srcId="{0987E382-EDA3-4AE1-8A39-0CFC11197E13}" destId="{6683EE21-272D-4FE3-A4D0-8E921511F8BF}" srcOrd="0" destOrd="0" presId="urn:microsoft.com/office/officeart/2018/2/layout/IconVerticalSolidList"/>
    <dgm:cxn modelId="{C299C8BD-E032-4681-8C27-05A2D6601092}" type="presOf" srcId="{B65C5A0C-BC98-43F5-AE7F-0F4AA2C88819}" destId="{98596AA5-BD5B-475E-B119-67794FF7889C}" srcOrd="0" destOrd="0" presId="urn:microsoft.com/office/officeart/2018/2/layout/IconVerticalSolidList"/>
    <dgm:cxn modelId="{CC546EDD-9DF5-46F2-959A-DF39420A615F}" srcId="{44BCD7D4-2CC1-45EC-9BCC-FCC1B1CBFFD7}" destId="{0987E382-EDA3-4AE1-8A39-0CFC11197E13}" srcOrd="0" destOrd="0" parTransId="{BFEEDC0C-60FB-41FB-A84C-DFEF972B617B}" sibTransId="{5953B4B0-CB0E-4841-91A7-4C319750CABF}"/>
    <dgm:cxn modelId="{960E2CA8-BBAA-4724-AAA9-82B1A45B2F00}" type="presParOf" srcId="{AA65B9C7-AE7D-4227-8F15-821DEFF943C7}" destId="{C6DDA248-7685-4B7C-A706-2A231B5624CE}" srcOrd="0" destOrd="0" presId="urn:microsoft.com/office/officeart/2018/2/layout/IconVerticalSolidList"/>
    <dgm:cxn modelId="{C05C99C2-CD64-44AC-9BF5-3241A5A2A618}" type="presParOf" srcId="{C6DDA248-7685-4B7C-A706-2A231B5624CE}" destId="{B73D22C1-EA7F-46C0-9FE6-CD0E3003CF45}" srcOrd="0" destOrd="0" presId="urn:microsoft.com/office/officeart/2018/2/layout/IconVerticalSolidList"/>
    <dgm:cxn modelId="{560C6641-4CF0-48C9-A815-E29FDB89BEA5}" type="presParOf" srcId="{C6DDA248-7685-4B7C-A706-2A231B5624CE}" destId="{F60E7A6E-FAB3-44BE-930F-7BD1FE2AABDB}" srcOrd="1" destOrd="0" presId="urn:microsoft.com/office/officeart/2018/2/layout/IconVerticalSolidList"/>
    <dgm:cxn modelId="{DFA70964-714A-4561-BFBA-A3785A354EAD}" type="presParOf" srcId="{C6DDA248-7685-4B7C-A706-2A231B5624CE}" destId="{AA5EC4C3-0B71-4E81-8857-804A26BDAD32}" srcOrd="2" destOrd="0" presId="urn:microsoft.com/office/officeart/2018/2/layout/IconVerticalSolidList"/>
    <dgm:cxn modelId="{551D57D4-9BEB-402E-9849-2B4F6107AEB9}" type="presParOf" srcId="{C6DDA248-7685-4B7C-A706-2A231B5624CE}" destId="{6683EE21-272D-4FE3-A4D0-8E921511F8BF}" srcOrd="3" destOrd="0" presId="urn:microsoft.com/office/officeart/2018/2/layout/IconVerticalSolidList"/>
    <dgm:cxn modelId="{A6231DD6-E802-41A2-B3BB-6330F5460D4B}" type="presParOf" srcId="{AA65B9C7-AE7D-4227-8F15-821DEFF943C7}" destId="{53D229C9-D340-4AF1-A46C-E75DA55B87D7}" srcOrd="1" destOrd="0" presId="urn:microsoft.com/office/officeart/2018/2/layout/IconVerticalSolidList"/>
    <dgm:cxn modelId="{3D266F8B-69F6-448B-9D73-D772AE0B3D66}" type="presParOf" srcId="{AA65B9C7-AE7D-4227-8F15-821DEFF943C7}" destId="{510CE59B-A096-4F06-B5AB-7E08525463E0}" srcOrd="2" destOrd="0" presId="urn:microsoft.com/office/officeart/2018/2/layout/IconVerticalSolidList"/>
    <dgm:cxn modelId="{252277CC-D339-4657-92B9-D11719F62F2F}" type="presParOf" srcId="{510CE59B-A096-4F06-B5AB-7E08525463E0}" destId="{2D93DCE9-1835-4DF7-960D-F713A008E062}" srcOrd="0" destOrd="0" presId="urn:microsoft.com/office/officeart/2018/2/layout/IconVerticalSolidList"/>
    <dgm:cxn modelId="{A80BBE2F-5CD0-44AB-9F39-FDF04841818B}" type="presParOf" srcId="{510CE59B-A096-4F06-B5AB-7E08525463E0}" destId="{B915DCA6-8597-4DDF-BC0C-EC3B889C09E8}" srcOrd="1" destOrd="0" presId="urn:microsoft.com/office/officeart/2018/2/layout/IconVerticalSolidList"/>
    <dgm:cxn modelId="{F896EF20-104F-4D16-9A73-A0522624D742}" type="presParOf" srcId="{510CE59B-A096-4F06-B5AB-7E08525463E0}" destId="{8B43F20D-A56A-4F5C-9E42-3A63A1737924}" srcOrd="2" destOrd="0" presId="urn:microsoft.com/office/officeart/2018/2/layout/IconVerticalSolidList"/>
    <dgm:cxn modelId="{B559B06E-4F03-430D-AB44-3C8269881D02}" type="presParOf" srcId="{510CE59B-A096-4F06-B5AB-7E08525463E0}" destId="{98596AA5-BD5B-475E-B119-67794FF788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2F7E3C-36E9-40EF-9270-0E0AFEEE4E4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9B8CC30-4EBF-402E-B12E-9BEBFC411E5B}">
      <dgm:prSet/>
      <dgm:spPr/>
      <dgm:t>
        <a:bodyPr/>
        <a:lstStyle/>
        <a:p>
          <a:r>
            <a:rPr lang="en-GB" b="0"/>
            <a:t>Data collection and collaborations</a:t>
          </a:r>
          <a:endParaRPr lang="en-US"/>
        </a:p>
      </dgm:t>
    </dgm:pt>
    <dgm:pt modelId="{168388C9-5C56-4B0E-9F2D-5278CEE59A0F}" type="parTrans" cxnId="{3925E393-090B-45F2-87DE-643484B5E5F9}">
      <dgm:prSet/>
      <dgm:spPr/>
      <dgm:t>
        <a:bodyPr/>
        <a:lstStyle/>
        <a:p>
          <a:endParaRPr lang="en-US"/>
        </a:p>
      </dgm:t>
    </dgm:pt>
    <dgm:pt modelId="{0311EFD7-717C-4931-B869-F6FF4AEE8F7D}" type="sibTrans" cxnId="{3925E393-090B-45F2-87DE-643484B5E5F9}">
      <dgm:prSet/>
      <dgm:spPr/>
      <dgm:t>
        <a:bodyPr/>
        <a:lstStyle/>
        <a:p>
          <a:endParaRPr lang="en-US"/>
        </a:p>
      </dgm:t>
    </dgm:pt>
    <dgm:pt modelId="{702DF036-83AF-40B3-AC55-05C17FD1D4D7}">
      <dgm:prSet/>
      <dgm:spPr/>
      <dgm:t>
        <a:bodyPr/>
        <a:lstStyle/>
        <a:p>
          <a:r>
            <a:rPr lang="en-GB" b="0"/>
            <a:t>Machine learning algorithms and model development</a:t>
          </a:r>
          <a:endParaRPr lang="en-US"/>
        </a:p>
      </dgm:t>
    </dgm:pt>
    <dgm:pt modelId="{F30F6C4C-01DE-425D-8587-F29DF6B432C7}" type="parTrans" cxnId="{99EE14DB-BDB4-40C5-AF39-BDD8D87BB002}">
      <dgm:prSet/>
      <dgm:spPr/>
      <dgm:t>
        <a:bodyPr/>
        <a:lstStyle/>
        <a:p>
          <a:endParaRPr lang="en-US"/>
        </a:p>
      </dgm:t>
    </dgm:pt>
    <dgm:pt modelId="{7FFB2C76-30FC-4FAF-8E20-7EEF1017D821}" type="sibTrans" cxnId="{99EE14DB-BDB4-40C5-AF39-BDD8D87BB002}">
      <dgm:prSet/>
      <dgm:spPr/>
      <dgm:t>
        <a:bodyPr/>
        <a:lstStyle/>
        <a:p>
          <a:endParaRPr lang="en-US"/>
        </a:p>
      </dgm:t>
    </dgm:pt>
    <dgm:pt modelId="{B3DB68F8-BCC8-419C-BA2C-C63925BF922B}">
      <dgm:prSet/>
      <dgm:spPr/>
      <dgm:t>
        <a:bodyPr/>
        <a:lstStyle/>
        <a:p>
          <a:r>
            <a:rPr lang="en-GB" b="0"/>
            <a:t>Device specifications</a:t>
          </a:r>
          <a:endParaRPr lang="en-US"/>
        </a:p>
      </dgm:t>
    </dgm:pt>
    <dgm:pt modelId="{DBCDE885-C288-4867-A421-88CAC0C82079}" type="parTrans" cxnId="{98C44D1D-A544-4095-A8FE-D9BE4E3BC6EC}">
      <dgm:prSet/>
      <dgm:spPr/>
      <dgm:t>
        <a:bodyPr/>
        <a:lstStyle/>
        <a:p>
          <a:endParaRPr lang="en-US"/>
        </a:p>
      </dgm:t>
    </dgm:pt>
    <dgm:pt modelId="{45C00B8A-FFDD-402F-AA6A-03921134D8C0}" type="sibTrans" cxnId="{98C44D1D-A544-4095-A8FE-D9BE4E3BC6EC}">
      <dgm:prSet/>
      <dgm:spPr/>
      <dgm:t>
        <a:bodyPr/>
        <a:lstStyle/>
        <a:p>
          <a:endParaRPr lang="en-US"/>
        </a:p>
      </dgm:t>
    </dgm:pt>
    <dgm:pt modelId="{3649D6E1-A0F3-4732-A65D-520CCE318847}" type="pres">
      <dgm:prSet presAssocID="{A82F7E3C-36E9-40EF-9270-0E0AFEEE4E44}" presName="root" presStyleCnt="0">
        <dgm:presLayoutVars>
          <dgm:dir/>
          <dgm:resizeHandles val="exact"/>
        </dgm:presLayoutVars>
      </dgm:prSet>
      <dgm:spPr/>
    </dgm:pt>
    <dgm:pt modelId="{7F49CBB2-247B-409F-BD4F-83D576E3A8B1}" type="pres">
      <dgm:prSet presAssocID="{69B8CC30-4EBF-402E-B12E-9BEBFC411E5B}" presName="compNode" presStyleCnt="0"/>
      <dgm:spPr/>
    </dgm:pt>
    <dgm:pt modelId="{61148FB7-1F24-4D88-84E1-7B8F552E6FF0}" type="pres">
      <dgm:prSet presAssocID="{69B8CC30-4EBF-402E-B12E-9BEBFC411E5B}" presName="bgRect" presStyleLbl="bgShp" presStyleIdx="0" presStyleCnt="3"/>
      <dgm:spPr/>
    </dgm:pt>
    <dgm:pt modelId="{FAA3E647-E093-46FF-AE95-046ECF657B90}" type="pres">
      <dgm:prSet presAssocID="{69B8CC30-4EBF-402E-B12E-9BEBFC411E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D1779B3-7CBA-4391-AA39-2FFC87C20B5A}" type="pres">
      <dgm:prSet presAssocID="{69B8CC30-4EBF-402E-B12E-9BEBFC411E5B}" presName="spaceRect" presStyleCnt="0"/>
      <dgm:spPr/>
    </dgm:pt>
    <dgm:pt modelId="{2AF86A9E-0AFE-42F7-ADE2-60F9783C5280}" type="pres">
      <dgm:prSet presAssocID="{69B8CC30-4EBF-402E-B12E-9BEBFC411E5B}" presName="parTx" presStyleLbl="revTx" presStyleIdx="0" presStyleCnt="3">
        <dgm:presLayoutVars>
          <dgm:chMax val="0"/>
          <dgm:chPref val="0"/>
        </dgm:presLayoutVars>
      </dgm:prSet>
      <dgm:spPr/>
    </dgm:pt>
    <dgm:pt modelId="{04C28E5C-4DDA-485E-A993-B4D1205CDFE0}" type="pres">
      <dgm:prSet presAssocID="{0311EFD7-717C-4931-B869-F6FF4AEE8F7D}" presName="sibTrans" presStyleCnt="0"/>
      <dgm:spPr/>
    </dgm:pt>
    <dgm:pt modelId="{3BA29F75-8F96-4FDA-8CED-BE4B8F520C21}" type="pres">
      <dgm:prSet presAssocID="{702DF036-83AF-40B3-AC55-05C17FD1D4D7}" presName="compNode" presStyleCnt="0"/>
      <dgm:spPr/>
    </dgm:pt>
    <dgm:pt modelId="{04C0D993-B072-4D3E-8F18-453026B5CA77}" type="pres">
      <dgm:prSet presAssocID="{702DF036-83AF-40B3-AC55-05C17FD1D4D7}" presName="bgRect" presStyleLbl="bgShp" presStyleIdx="1" presStyleCnt="3"/>
      <dgm:spPr/>
    </dgm:pt>
    <dgm:pt modelId="{6985929A-BD53-466D-93F5-03F83E95F35B}" type="pres">
      <dgm:prSet presAssocID="{702DF036-83AF-40B3-AC55-05C17FD1D4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8040840-F323-4295-8076-3D33508E5C84}" type="pres">
      <dgm:prSet presAssocID="{702DF036-83AF-40B3-AC55-05C17FD1D4D7}" presName="spaceRect" presStyleCnt="0"/>
      <dgm:spPr/>
    </dgm:pt>
    <dgm:pt modelId="{D8AE7772-95E0-49A1-A745-A4A036C59D92}" type="pres">
      <dgm:prSet presAssocID="{702DF036-83AF-40B3-AC55-05C17FD1D4D7}" presName="parTx" presStyleLbl="revTx" presStyleIdx="1" presStyleCnt="3">
        <dgm:presLayoutVars>
          <dgm:chMax val="0"/>
          <dgm:chPref val="0"/>
        </dgm:presLayoutVars>
      </dgm:prSet>
      <dgm:spPr/>
    </dgm:pt>
    <dgm:pt modelId="{62A530FE-5C36-4D73-91CD-B4A08EDD4B45}" type="pres">
      <dgm:prSet presAssocID="{7FFB2C76-30FC-4FAF-8E20-7EEF1017D821}" presName="sibTrans" presStyleCnt="0"/>
      <dgm:spPr/>
    </dgm:pt>
    <dgm:pt modelId="{0E68A599-F9EF-4E26-B68D-4691FE05C7DA}" type="pres">
      <dgm:prSet presAssocID="{B3DB68F8-BCC8-419C-BA2C-C63925BF922B}" presName="compNode" presStyleCnt="0"/>
      <dgm:spPr/>
    </dgm:pt>
    <dgm:pt modelId="{DA5738DC-2B82-4E6F-8599-32D1A40FD287}" type="pres">
      <dgm:prSet presAssocID="{B3DB68F8-BCC8-419C-BA2C-C63925BF922B}" presName="bgRect" presStyleLbl="bgShp" presStyleIdx="2" presStyleCnt="3"/>
      <dgm:spPr/>
    </dgm:pt>
    <dgm:pt modelId="{4CA3A7AF-97FC-43B3-8060-5E3AC16AA111}" type="pres">
      <dgm:prSet presAssocID="{B3DB68F8-BCC8-419C-BA2C-C63925BF92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43B50078-C44B-4725-A25A-32F81276E554}" type="pres">
      <dgm:prSet presAssocID="{B3DB68F8-BCC8-419C-BA2C-C63925BF922B}" presName="spaceRect" presStyleCnt="0"/>
      <dgm:spPr/>
    </dgm:pt>
    <dgm:pt modelId="{5A5F0D13-F638-412F-BC03-03B781330E1D}" type="pres">
      <dgm:prSet presAssocID="{B3DB68F8-BCC8-419C-BA2C-C63925BF922B}" presName="parTx" presStyleLbl="revTx" presStyleIdx="2" presStyleCnt="3">
        <dgm:presLayoutVars>
          <dgm:chMax val="0"/>
          <dgm:chPref val="0"/>
        </dgm:presLayoutVars>
      </dgm:prSet>
      <dgm:spPr/>
    </dgm:pt>
  </dgm:ptLst>
  <dgm:cxnLst>
    <dgm:cxn modelId="{4BB3970B-06DE-4D42-9FFF-5D5496DAF8DA}" type="presOf" srcId="{B3DB68F8-BCC8-419C-BA2C-C63925BF922B}" destId="{5A5F0D13-F638-412F-BC03-03B781330E1D}" srcOrd="0" destOrd="0" presId="urn:microsoft.com/office/officeart/2018/2/layout/IconVerticalSolidList"/>
    <dgm:cxn modelId="{98C44D1D-A544-4095-A8FE-D9BE4E3BC6EC}" srcId="{A82F7E3C-36E9-40EF-9270-0E0AFEEE4E44}" destId="{B3DB68F8-BCC8-419C-BA2C-C63925BF922B}" srcOrd="2" destOrd="0" parTransId="{DBCDE885-C288-4867-A421-88CAC0C82079}" sibTransId="{45C00B8A-FFDD-402F-AA6A-03921134D8C0}"/>
    <dgm:cxn modelId="{57304529-6876-412D-AD39-427E1B3B0AC8}" type="presOf" srcId="{702DF036-83AF-40B3-AC55-05C17FD1D4D7}" destId="{D8AE7772-95E0-49A1-A745-A4A036C59D92}" srcOrd="0" destOrd="0" presId="urn:microsoft.com/office/officeart/2018/2/layout/IconVerticalSolidList"/>
    <dgm:cxn modelId="{60D64A90-2B8A-4D17-9AF9-AA911C860697}" type="presOf" srcId="{69B8CC30-4EBF-402E-B12E-9BEBFC411E5B}" destId="{2AF86A9E-0AFE-42F7-ADE2-60F9783C5280}" srcOrd="0" destOrd="0" presId="urn:microsoft.com/office/officeart/2018/2/layout/IconVerticalSolidList"/>
    <dgm:cxn modelId="{3925E393-090B-45F2-87DE-643484B5E5F9}" srcId="{A82F7E3C-36E9-40EF-9270-0E0AFEEE4E44}" destId="{69B8CC30-4EBF-402E-B12E-9BEBFC411E5B}" srcOrd="0" destOrd="0" parTransId="{168388C9-5C56-4B0E-9F2D-5278CEE59A0F}" sibTransId="{0311EFD7-717C-4931-B869-F6FF4AEE8F7D}"/>
    <dgm:cxn modelId="{8653DCBA-9FB8-4BE9-B1A6-BDC9D56D635A}" type="presOf" srcId="{A82F7E3C-36E9-40EF-9270-0E0AFEEE4E44}" destId="{3649D6E1-A0F3-4732-A65D-520CCE318847}" srcOrd="0" destOrd="0" presId="urn:microsoft.com/office/officeart/2018/2/layout/IconVerticalSolidList"/>
    <dgm:cxn modelId="{99EE14DB-BDB4-40C5-AF39-BDD8D87BB002}" srcId="{A82F7E3C-36E9-40EF-9270-0E0AFEEE4E44}" destId="{702DF036-83AF-40B3-AC55-05C17FD1D4D7}" srcOrd="1" destOrd="0" parTransId="{F30F6C4C-01DE-425D-8587-F29DF6B432C7}" sibTransId="{7FFB2C76-30FC-4FAF-8E20-7EEF1017D821}"/>
    <dgm:cxn modelId="{65885E2A-AA34-4413-B641-B784C6705CC3}" type="presParOf" srcId="{3649D6E1-A0F3-4732-A65D-520CCE318847}" destId="{7F49CBB2-247B-409F-BD4F-83D576E3A8B1}" srcOrd="0" destOrd="0" presId="urn:microsoft.com/office/officeart/2018/2/layout/IconVerticalSolidList"/>
    <dgm:cxn modelId="{48F9B789-15C7-4641-AB21-07D49162E02F}" type="presParOf" srcId="{7F49CBB2-247B-409F-BD4F-83D576E3A8B1}" destId="{61148FB7-1F24-4D88-84E1-7B8F552E6FF0}" srcOrd="0" destOrd="0" presId="urn:microsoft.com/office/officeart/2018/2/layout/IconVerticalSolidList"/>
    <dgm:cxn modelId="{7B4A7023-52BA-470E-A32B-9B6FDB8EB61F}" type="presParOf" srcId="{7F49CBB2-247B-409F-BD4F-83D576E3A8B1}" destId="{FAA3E647-E093-46FF-AE95-046ECF657B90}" srcOrd="1" destOrd="0" presId="urn:microsoft.com/office/officeart/2018/2/layout/IconVerticalSolidList"/>
    <dgm:cxn modelId="{7FF13F46-C797-41FC-9CF2-CAC7C8CC9740}" type="presParOf" srcId="{7F49CBB2-247B-409F-BD4F-83D576E3A8B1}" destId="{8D1779B3-7CBA-4391-AA39-2FFC87C20B5A}" srcOrd="2" destOrd="0" presId="urn:microsoft.com/office/officeart/2018/2/layout/IconVerticalSolidList"/>
    <dgm:cxn modelId="{4936E785-B518-4E0F-8E23-FD55805CCA9D}" type="presParOf" srcId="{7F49CBB2-247B-409F-BD4F-83D576E3A8B1}" destId="{2AF86A9E-0AFE-42F7-ADE2-60F9783C5280}" srcOrd="3" destOrd="0" presId="urn:microsoft.com/office/officeart/2018/2/layout/IconVerticalSolidList"/>
    <dgm:cxn modelId="{D518BDA2-6649-4BBF-A02F-111BCE721EF9}" type="presParOf" srcId="{3649D6E1-A0F3-4732-A65D-520CCE318847}" destId="{04C28E5C-4DDA-485E-A993-B4D1205CDFE0}" srcOrd="1" destOrd="0" presId="urn:microsoft.com/office/officeart/2018/2/layout/IconVerticalSolidList"/>
    <dgm:cxn modelId="{8AB22C09-AEF6-4864-B1EB-AD0D24378A76}" type="presParOf" srcId="{3649D6E1-A0F3-4732-A65D-520CCE318847}" destId="{3BA29F75-8F96-4FDA-8CED-BE4B8F520C21}" srcOrd="2" destOrd="0" presId="urn:microsoft.com/office/officeart/2018/2/layout/IconVerticalSolidList"/>
    <dgm:cxn modelId="{906A4328-79D0-4209-B26A-452B1DAA749F}" type="presParOf" srcId="{3BA29F75-8F96-4FDA-8CED-BE4B8F520C21}" destId="{04C0D993-B072-4D3E-8F18-453026B5CA77}" srcOrd="0" destOrd="0" presId="urn:microsoft.com/office/officeart/2018/2/layout/IconVerticalSolidList"/>
    <dgm:cxn modelId="{65FC0A02-A74B-44FB-9F43-8A7DFC4137BC}" type="presParOf" srcId="{3BA29F75-8F96-4FDA-8CED-BE4B8F520C21}" destId="{6985929A-BD53-466D-93F5-03F83E95F35B}" srcOrd="1" destOrd="0" presId="urn:microsoft.com/office/officeart/2018/2/layout/IconVerticalSolidList"/>
    <dgm:cxn modelId="{FC3A9319-9F3E-4881-A61A-4FF318B7E4E2}" type="presParOf" srcId="{3BA29F75-8F96-4FDA-8CED-BE4B8F520C21}" destId="{E8040840-F323-4295-8076-3D33508E5C84}" srcOrd="2" destOrd="0" presId="urn:microsoft.com/office/officeart/2018/2/layout/IconVerticalSolidList"/>
    <dgm:cxn modelId="{0A731E0D-5567-4508-A7B1-D07C2838136D}" type="presParOf" srcId="{3BA29F75-8F96-4FDA-8CED-BE4B8F520C21}" destId="{D8AE7772-95E0-49A1-A745-A4A036C59D92}" srcOrd="3" destOrd="0" presId="urn:microsoft.com/office/officeart/2018/2/layout/IconVerticalSolidList"/>
    <dgm:cxn modelId="{37E49837-F3E5-4BCC-9C10-2EB893B4ECFA}" type="presParOf" srcId="{3649D6E1-A0F3-4732-A65D-520CCE318847}" destId="{62A530FE-5C36-4D73-91CD-B4A08EDD4B45}" srcOrd="3" destOrd="0" presId="urn:microsoft.com/office/officeart/2018/2/layout/IconVerticalSolidList"/>
    <dgm:cxn modelId="{9A7BE97D-2513-428D-B961-352BA659ECA1}" type="presParOf" srcId="{3649D6E1-A0F3-4732-A65D-520CCE318847}" destId="{0E68A599-F9EF-4E26-B68D-4691FE05C7DA}" srcOrd="4" destOrd="0" presId="urn:microsoft.com/office/officeart/2018/2/layout/IconVerticalSolidList"/>
    <dgm:cxn modelId="{93FE37A9-9576-482B-BE34-15EF263E2B9B}" type="presParOf" srcId="{0E68A599-F9EF-4E26-B68D-4691FE05C7DA}" destId="{DA5738DC-2B82-4E6F-8599-32D1A40FD287}" srcOrd="0" destOrd="0" presId="urn:microsoft.com/office/officeart/2018/2/layout/IconVerticalSolidList"/>
    <dgm:cxn modelId="{1C354FC8-8982-4E1C-B6BE-0C73BBE7259D}" type="presParOf" srcId="{0E68A599-F9EF-4E26-B68D-4691FE05C7DA}" destId="{4CA3A7AF-97FC-43B3-8060-5E3AC16AA111}" srcOrd="1" destOrd="0" presId="urn:microsoft.com/office/officeart/2018/2/layout/IconVerticalSolidList"/>
    <dgm:cxn modelId="{76AC154B-99A0-4477-B4E9-EBC5ECAA9F6D}" type="presParOf" srcId="{0E68A599-F9EF-4E26-B68D-4691FE05C7DA}" destId="{43B50078-C44B-4725-A25A-32F81276E554}" srcOrd="2" destOrd="0" presId="urn:microsoft.com/office/officeart/2018/2/layout/IconVerticalSolidList"/>
    <dgm:cxn modelId="{BB29AE2A-7EDD-4FD1-ABFB-ED7305D21427}" type="presParOf" srcId="{0E68A599-F9EF-4E26-B68D-4691FE05C7DA}" destId="{5A5F0D13-F638-412F-BC03-03B781330E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FBBDF8-7CE4-4434-A439-23EF1B3D12F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4FD49EB-82F8-4818-B7CF-B8B236BD2A32}">
      <dgm:prSet/>
      <dgm:spPr/>
      <dgm:t>
        <a:bodyPr/>
        <a:lstStyle/>
        <a:p>
          <a:r>
            <a:rPr lang="en-GB" b="0"/>
            <a:t>AI-based precision diagnostics in neurology</a:t>
          </a:r>
          <a:endParaRPr lang="en-US"/>
        </a:p>
      </dgm:t>
    </dgm:pt>
    <dgm:pt modelId="{00F09D9F-0B2D-4CDC-BB4A-DF9AC2DEA0B0}" type="parTrans" cxnId="{E54073BE-9147-4CC7-B732-26FFDA03BCC7}">
      <dgm:prSet/>
      <dgm:spPr/>
      <dgm:t>
        <a:bodyPr/>
        <a:lstStyle/>
        <a:p>
          <a:endParaRPr lang="en-US"/>
        </a:p>
      </dgm:t>
    </dgm:pt>
    <dgm:pt modelId="{9184F029-20E3-4465-914E-AAE8F4CEFE43}" type="sibTrans" cxnId="{E54073BE-9147-4CC7-B732-26FFDA03BCC7}">
      <dgm:prSet/>
      <dgm:spPr/>
      <dgm:t>
        <a:bodyPr/>
        <a:lstStyle/>
        <a:p>
          <a:endParaRPr lang="en-US"/>
        </a:p>
      </dgm:t>
    </dgm:pt>
    <dgm:pt modelId="{B8B40C99-AE34-4A40-AEC5-1CB808269B26}">
      <dgm:prSet/>
      <dgm:spPr/>
      <dgm:t>
        <a:bodyPr/>
        <a:lstStyle/>
        <a:p>
          <a:r>
            <a:rPr lang="en-GB" b="0"/>
            <a:t>Comparisons to AI applications in other medical fields</a:t>
          </a:r>
          <a:endParaRPr lang="en-US"/>
        </a:p>
      </dgm:t>
    </dgm:pt>
    <dgm:pt modelId="{7016494B-4854-466F-9A4F-C79A1A506969}" type="parTrans" cxnId="{7F39B09C-F06C-40B0-BA12-FA3BE5EB49BC}">
      <dgm:prSet/>
      <dgm:spPr/>
      <dgm:t>
        <a:bodyPr/>
        <a:lstStyle/>
        <a:p>
          <a:endParaRPr lang="en-US"/>
        </a:p>
      </dgm:t>
    </dgm:pt>
    <dgm:pt modelId="{D4419E1A-B249-43B0-8FED-73B4C3B2D0FE}" type="sibTrans" cxnId="{7F39B09C-F06C-40B0-BA12-FA3BE5EB49BC}">
      <dgm:prSet/>
      <dgm:spPr/>
      <dgm:t>
        <a:bodyPr/>
        <a:lstStyle/>
        <a:p>
          <a:endParaRPr lang="en-US"/>
        </a:p>
      </dgm:t>
    </dgm:pt>
    <dgm:pt modelId="{E527013D-153C-48C9-8B88-814F9784C134}" type="pres">
      <dgm:prSet presAssocID="{67FBBDF8-7CE4-4434-A439-23EF1B3D12F2}" presName="root" presStyleCnt="0">
        <dgm:presLayoutVars>
          <dgm:dir/>
          <dgm:resizeHandles val="exact"/>
        </dgm:presLayoutVars>
      </dgm:prSet>
      <dgm:spPr/>
    </dgm:pt>
    <dgm:pt modelId="{3989B1D8-4BD7-4ACC-AB0F-E73F63BB1568}" type="pres">
      <dgm:prSet presAssocID="{14FD49EB-82F8-4818-B7CF-B8B236BD2A32}" presName="compNode" presStyleCnt="0"/>
      <dgm:spPr/>
    </dgm:pt>
    <dgm:pt modelId="{3FE62C6C-E530-40D6-AB55-9AD29B5C08E3}" type="pres">
      <dgm:prSet presAssocID="{14FD49EB-82F8-4818-B7CF-B8B236BD2A32}" presName="bgRect" presStyleLbl="bgShp" presStyleIdx="0" presStyleCnt="2"/>
      <dgm:spPr/>
    </dgm:pt>
    <dgm:pt modelId="{EEBE6F71-63F8-4BA1-849A-2DCBE328F24F}" type="pres">
      <dgm:prSet presAssocID="{14FD49EB-82F8-4818-B7CF-B8B236BD2A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09885CE-BE76-46D2-B2C9-7ED7C7611ECF}" type="pres">
      <dgm:prSet presAssocID="{14FD49EB-82F8-4818-B7CF-B8B236BD2A32}" presName="spaceRect" presStyleCnt="0"/>
      <dgm:spPr/>
    </dgm:pt>
    <dgm:pt modelId="{2E65ACB4-FBFE-452B-B2C4-1F4E68E7A63E}" type="pres">
      <dgm:prSet presAssocID="{14FD49EB-82F8-4818-B7CF-B8B236BD2A32}" presName="parTx" presStyleLbl="revTx" presStyleIdx="0" presStyleCnt="2">
        <dgm:presLayoutVars>
          <dgm:chMax val="0"/>
          <dgm:chPref val="0"/>
        </dgm:presLayoutVars>
      </dgm:prSet>
      <dgm:spPr/>
    </dgm:pt>
    <dgm:pt modelId="{889D67BF-4333-4966-BAD7-EA22181B3332}" type="pres">
      <dgm:prSet presAssocID="{9184F029-20E3-4465-914E-AAE8F4CEFE43}" presName="sibTrans" presStyleCnt="0"/>
      <dgm:spPr/>
    </dgm:pt>
    <dgm:pt modelId="{B988A3E9-2907-4F2A-9D81-A23D5A52BFA9}" type="pres">
      <dgm:prSet presAssocID="{B8B40C99-AE34-4A40-AEC5-1CB808269B26}" presName="compNode" presStyleCnt="0"/>
      <dgm:spPr/>
    </dgm:pt>
    <dgm:pt modelId="{2A371191-FDAA-4963-86F6-63B6CC8EEBAB}" type="pres">
      <dgm:prSet presAssocID="{B8B40C99-AE34-4A40-AEC5-1CB808269B26}" presName="bgRect" presStyleLbl="bgShp" presStyleIdx="1" presStyleCnt="2"/>
      <dgm:spPr/>
    </dgm:pt>
    <dgm:pt modelId="{3EB89A67-F85B-4A8A-A42D-F75DB31B596A}" type="pres">
      <dgm:prSet presAssocID="{B8B40C99-AE34-4A40-AEC5-1CB808269B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9FED7D0-80BE-4B7E-9988-0E8B19ABD184}" type="pres">
      <dgm:prSet presAssocID="{B8B40C99-AE34-4A40-AEC5-1CB808269B26}" presName="spaceRect" presStyleCnt="0"/>
      <dgm:spPr/>
    </dgm:pt>
    <dgm:pt modelId="{8DAC7AAE-C100-42D0-8DE6-D2AEAB9664AB}" type="pres">
      <dgm:prSet presAssocID="{B8B40C99-AE34-4A40-AEC5-1CB808269B26}" presName="parTx" presStyleLbl="revTx" presStyleIdx="1" presStyleCnt="2">
        <dgm:presLayoutVars>
          <dgm:chMax val="0"/>
          <dgm:chPref val="0"/>
        </dgm:presLayoutVars>
      </dgm:prSet>
      <dgm:spPr/>
    </dgm:pt>
  </dgm:ptLst>
  <dgm:cxnLst>
    <dgm:cxn modelId="{0C450126-3E42-48EA-A0FE-30326012932F}" type="presOf" srcId="{67FBBDF8-7CE4-4434-A439-23EF1B3D12F2}" destId="{E527013D-153C-48C9-8B88-814F9784C134}" srcOrd="0" destOrd="0" presId="urn:microsoft.com/office/officeart/2018/2/layout/IconVerticalSolidList"/>
    <dgm:cxn modelId="{622F7D74-C66B-421B-987F-DED58754C4C8}" type="presOf" srcId="{B8B40C99-AE34-4A40-AEC5-1CB808269B26}" destId="{8DAC7AAE-C100-42D0-8DE6-D2AEAB9664AB}" srcOrd="0" destOrd="0" presId="urn:microsoft.com/office/officeart/2018/2/layout/IconVerticalSolidList"/>
    <dgm:cxn modelId="{7F39B09C-F06C-40B0-BA12-FA3BE5EB49BC}" srcId="{67FBBDF8-7CE4-4434-A439-23EF1B3D12F2}" destId="{B8B40C99-AE34-4A40-AEC5-1CB808269B26}" srcOrd="1" destOrd="0" parTransId="{7016494B-4854-466F-9A4F-C79A1A506969}" sibTransId="{D4419E1A-B249-43B0-8FED-73B4C3B2D0FE}"/>
    <dgm:cxn modelId="{5977E3B6-C8D2-4204-90FB-EDDC1A0F8FD3}" type="presOf" srcId="{14FD49EB-82F8-4818-B7CF-B8B236BD2A32}" destId="{2E65ACB4-FBFE-452B-B2C4-1F4E68E7A63E}" srcOrd="0" destOrd="0" presId="urn:microsoft.com/office/officeart/2018/2/layout/IconVerticalSolidList"/>
    <dgm:cxn modelId="{E54073BE-9147-4CC7-B732-26FFDA03BCC7}" srcId="{67FBBDF8-7CE4-4434-A439-23EF1B3D12F2}" destId="{14FD49EB-82F8-4818-B7CF-B8B236BD2A32}" srcOrd="0" destOrd="0" parTransId="{00F09D9F-0B2D-4CDC-BB4A-DF9AC2DEA0B0}" sibTransId="{9184F029-20E3-4465-914E-AAE8F4CEFE43}"/>
    <dgm:cxn modelId="{033C780F-3D32-4768-BED9-24EC775B99DE}" type="presParOf" srcId="{E527013D-153C-48C9-8B88-814F9784C134}" destId="{3989B1D8-4BD7-4ACC-AB0F-E73F63BB1568}" srcOrd="0" destOrd="0" presId="urn:microsoft.com/office/officeart/2018/2/layout/IconVerticalSolidList"/>
    <dgm:cxn modelId="{8EFAF51F-0367-4F94-9D4F-AD237942F11E}" type="presParOf" srcId="{3989B1D8-4BD7-4ACC-AB0F-E73F63BB1568}" destId="{3FE62C6C-E530-40D6-AB55-9AD29B5C08E3}" srcOrd="0" destOrd="0" presId="urn:microsoft.com/office/officeart/2018/2/layout/IconVerticalSolidList"/>
    <dgm:cxn modelId="{5F838CC9-AD20-4C44-A174-8EA83AE13964}" type="presParOf" srcId="{3989B1D8-4BD7-4ACC-AB0F-E73F63BB1568}" destId="{EEBE6F71-63F8-4BA1-849A-2DCBE328F24F}" srcOrd="1" destOrd="0" presId="urn:microsoft.com/office/officeart/2018/2/layout/IconVerticalSolidList"/>
    <dgm:cxn modelId="{AC400726-933C-4177-A834-C0E49A0BDA81}" type="presParOf" srcId="{3989B1D8-4BD7-4ACC-AB0F-E73F63BB1568}" destId="{609885CE-BE76-46D2-B2C9-7ED7C7611ECF}" srcOrd="2" destOrd="0" presId="urn:microsoft.com/office/officeart/2018/2/layout/IconVerticalSolidList"/>
    <dgm:cxn modelId="{3A829840-6ADC-4AE3-901B-FF519F092FBD}" type="presParOf" srcId="{3989B1D8-4BD7-4ACC-AB0F-E73F63BB1568}" destId="{2E65ACB4-FBFE-452B-B2C4-1F4E68E7A63E}" srcOrd="3" destOrd="0" presId="urn:microsoft.com/office/officeart/2018/2/layout/IconVerticalSolidList"/>
    <dgm:cxn modelId="{6FA218F2-DDF1-4BC5-9DBF-C3515EEBCF32}" type="presParOf" srcId="{E527013D-153C-48C9-8B88-814F9784C134}" destId="{889D67BF-4333-4966-BAD7-EA22181B3332}" srcOrd="1" destOrd="0" presId="urn:microsoft.com/office/officeart/2018/2/layout/IconVerticalSolidList"/>
    <dgm:cxn modelId="{0C6DD19D-26F0-40A4-B648-4FBD14DAA790}" type="presParOf" srcId="{E527013D-153C-48C9-8B88-814F9784C134}" destId="{B988A3E9-2907-4F2A-9D81-A23D5A52BFA9}" srcOrd="2" destOrd="0" presId="urn:microsoft.com/office/officeart/2018/2/layout/IconVerticalSolidList"/>
    <dgm:cxn modelId="{9C2F6CBC-270D-4AD0-A921-17A03A499F90}" type="presParOf" srcId="{B988A3E9-2907-4F2A-9D81-A23D5A52BFA9}" destId="{2A371191-FDAA-4963-86F6-63B6CC8EEBAB}" srcOrd="0" destOrd="0" presId="urn:microsoft.com/office/officeart/2018/2/layout/IconVerticalSolidList"/>
    <dgm:cxn modelId="{8F679B54-D820-47C1-A20B-7492DE2A088E}" type="presParOf" srcId="{B988A3E9-2907-4F2A-9D81-A23D5A52BFA9}" destId="{3EB89A67-F85B-4A8A-A42D-F75DB31B596A}" srcOrd="1" destOrd="0" presId="urn:microsoft.com/office/officeart/2018/2/layout/IconVerticalSolidList"/>
    <dgm:cxn modelId="{20A418EA-1FF0-4551-9FCF-5952DDA417E9}" type="presParOf" srcId="{B988A3E9-2907-4F2A-9D81-A23D5A52BFA9}" destId="{B9FED7D0-80BE-4B7E-9988-0E8B19ABD184}" srcOrd="2" destOrd="0" presId="urn:microsoft.com/office/officeart/2018/2/layout/IconVerticalSolidList"/>
    <dgm:cxn modelId="{0D88A79B-F1BF-4DCC-AF2E-F9C0C96B24B3}" type="presParOf" srcId="{B988A3E9-2907-4F2A-9D81-A23D5A52BFA9}" destId="{8DAC7AAE-C100-42D0-8DE6-D2AEAB9664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234013-E55A-4DA8-8218-95D0507CF6B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DE1C225-576B-423B-99A1-FF3501770790}">
      <dgm:prSet/>
      <dgm:spPr/>
      <dgm:t>
        <a:bodyPr/>
        <a:lstStyle/>
        <a:p>
          <a:r>
            <a:rPr lang="en-GB" b="0"/>
            <a:t>Improved diagnostic accuracy and patient outcomes</a:t>
          </a:r>
          <a:endParaRPr lang="en-US"/>
        </a:p>
      </dgm:t>
    </dgm:pt>
    <dgm:pt modelId="{1C76917B-874C-4C36-8149-5841D5E2B2F7}" type="parTrans" cxnId="{74D3A27F-87DF-4845-AF03-ACDB10FE5923}">
      <dgm:prSet/>
      <dgm:spPr/>
      <dgm:t>
        <a:bodyPr/>
        <a:lstStyle/>
        <a:p>
          <a:endParaRPr lang="en-US"/>
        </a:p>
      </dgm:t>
    </dgm:pt>
    <dgm:pt modelId="{7C95A64F-676C-44A1-B150-487AF7CE3644}" type="sibTrans" cxnId="{74D3A27F-87DF-4845-AF03-ACDB10FE5923}">
      <dgm:prSet/>
      <dgm:spPr/>
      <dgm:t>
        <a:bodyPr/>
        <a:lstStyle/>
        <a:p>
          <a:endParaRPr lang="en-US"/>
        </a:p>
      </dgm:t>
    </dgm:pt>
    <dgm:pt modelId="{0AEF9F26-0519-4807-8444-4375100698CB}">
      <dgm:prSet/>
      <dgm:spPr/>
      <dgm:t>
        <a:bodyPr/>
        <a:lstStyle/>
        <a:p>
          <a:r>
            <a:rPr lang="en-GB" b="0"/>
            <a:t>Cost reduction and increased accessibility</a:t>
          </a:r>
          <a:endParaRPr lang="en-US"/>
        </a:p>
      </dgm:t>
    </dgm:pt>
    <dgm:pt modelId="{5CAB1241-14CD-4652-AB17-AEF7C35B2BF8}" type="parTrans" cxnId="{AC090531-36B5-4D40-A26F-16721AEFC132}">
      <dgm:prSet/>
      <dgm:spPr/>
      <dgm:t>
        <a:bodyPr/>
        <a:lstStyle/>
        <a:p>
          <a:endParaRPr lang="en-US"/>
        </a:p>
      </dgm:t>
    </dgm:pt>
    <dgm:pt modelId="{F58F908E-BFF1-4547-97C3-E33A69FB0204}" type="sibTrans" cxnId="{AC090531-36B5-4D40-A26F-16721AEFC132}">
      <dgm:prSet/>
      <dgm:spPr/>
      <dgm:t>
        <a:bodyPr/>
        <a:lstStyle/>
        <a:p>
          <a:endParaRPr lang="en-US"/>
        </a:p>
      </dgm:t>
    </dgm:pt>
    <dgm:pt modelId="{367C1880-AA0A-45DA-A42E-1D9D3BFE0544}" type="pres">
      <dgm:prSet presAssocID="{47234013-E55A-4DA8-8218-95D0507CF6BD}" presName="root" presStyleCnt="0">
        <dgm:presLayoutVars>
          <dgm:dir/>
          <dgm:resizeHandles val="exact"/>
        </dgm:presLayoutVars>
      </dgm:prSet>
      <dgm:spPr/>
    </dgm:pt>
    <dgm:pt modelId="{17503AB9-5CA1-4921-B67E-032CBE297FF0}" type="pres">
      <dgm:prSet presAssocID="{ADE1C225-576B-423B-99A1-FF3501770790}" presName="compNode" presStyleCnt="0"/>
      <dgm:spPr/>
    </dgm:pt>
    <dgm:pt modelId="{CAD146C1-47C8-44C1-9E8E-0992F7364AFB}" type="pres">
      <dgm:prSet presAssocID="{ADE1C225-576B-423B-99A1-FF3501770790}" presName="bgRect" presStyleLbl="bgShp" presStyleIdx="0" presStyleCnt="2"/>
      <dgm:spPr/>
    </dgm:pt>
    <dgm:pt modelId="{5C2A99E7-6B12-4A50-9262-2536B3CE8DD4}" type="pres">
      <dgm:prSet presAssocID="{ADE1C225-576B-423B-99A1-FF35017707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5A02F-A993-4A1B-8AEB-2FC8AB9BA173}" type="pres">
      <dgm:prSet presAssocID="{ADE1C225-576B-423B-99A1-FF3501770790}" presName="spaceRect" presStyleCnt="0"/>
      <dgm:spPr/>
    </dgm:pt>
    <dgm:pt modelId="{925E9ADC-B662-42AC-BDAC-3158E1170712}" type="pres">
      <dgm:prSet presAssocID="{ADE1C225-576B-423B-99A1-FF3501770790}" presName="parTx" presStyleLbl="revTx" presStyleIdx="0" presStyleCnt="2">
        <dgm:presLayoutVars>
          <dgm:chMax val="0"/>
          <dgm:chPref val="0"/>
        </dgm:presLayoutVars>
      </dgm:prSet>
      <dgm:spPr/>
    </dgm:pt>
    <dgm:pt modelId="{7B30B9AE-C453-46E2-9FD0-681A2E5E0F58}" type="pres">
      <dgm:prSet presAssocID="{7C95A64F-676C-44A1-B150-487AF7CE3644}" presName="sibTrans" presStyleCnt="0"/>
      <dgm:spPr/>
    </dgm:pt>
    <dgm:pt modelId="{F724A664-7C37-4790-B16F-C274A8DA7DD4}" type="pres">
      <dgm:prSet presAssocID="{0AEF9F26-0519-4807-8444-4375100698CB}" presName="compNode" presStyleCnt="0"/>
      <dgm:spPr/>
    </dgm:pt>
    <dgm:pt modelId="{9412EA2A-D907-406A-ABC5-3223318790B8}" type="pres">
      <dgm:prSet presAssocID="{0AEF9F26-0519-4807-8444-4375100698CB}" presName="bgRect" presStyleLbl="bgShp" presStyleIdx="1" presStyleCnt="2"/>
      <dgm:spPr/>
    </dgm:pt>
    <dgm:pt modelId="{BAD4B725-2ED8-4FCF-90CE-D83BED320D6F}" type="pres">
      <dgm:prSet presAssocID="{0AEF9F26-0519-4807-8444-4375100698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C70C1AC-7008-479F-BC33-E051C0A0AA50}" type="pres">
      <dgm:prSet presAssocID="{0AEF9F26-0519-4807-8444-4375100698CB}" presName="spaceRect" presStyleCnt="0"/>
      <dgm:spPr/>
    </dgm:pt>
    <dgm:pt modelId="{19FAAD5B-CE95-419C-A29E-B02A77BFCB77}" type="pres">
      <dgm:prSet presAssocID="{0AEF9F26-0519-4807-8444-4375100698CB}" presName="parTx" presStyleLbl="revTx" presStyleIdx="1" presStyleCnt="2">
        <dgm:presLayoutVars>
          <dgm:chMax val="0"/>
          <dgm:chPref val="0"/>
        </dgm:presLayoutVars>
      </dgm:prSet>
      <dgm:spPr/>
    </dgm:pt>
  </dgm:ptLst>
  <dgm:cxnLst>
    <dgm:cxn modelId="{AC090531-36B5-4D40-A26F-16721AEFC132}" srcId="{47234013-E55A-4DA8-8218-95D0507CF6BD}" destId="{0AEF9F26-0519-4807-8444-4375100698CB}" srcOrd="1" destOrd="0" parTransId="{5CAB1241-14CD-4652-AB17-AEF7C35B2BF8}" sibTransId="{F58F908E-BFF1-4547-97C3-E33A69FB0204}"/>
    <dgm:cxn modelId="{BE874A67-E698-4848-BA6E-05DB7B1BD64A}" type="presOf" srcId="{47234013-E55A-4DA8-8218-95D0507CF6BD}" destId="{367C1880-AA0A-45DA-A42E-1D9D3BFE0544}" srcOrd="0" destOrd="0" presId="urn:microsoft.com/office/officeart/2018/2/layout/IconVerticalSolidList"/>
    <dgm:cxn modelId="{74D3A27F-87DF-4845-AF03-ACDB10FE5923}" srcId="{47234013-E55A-4DA8-8218-95D0507CF6BD}" destId="{ADE1C225-576B-423B-99A1-FF3501770790}" srcOrd="0" destOrd="0" parTransId="{1C76917B-874C-4C36-8149-5841D5E2B2F7}" sibTransId="{7C95A64F-676C-44A1-B150-487AF7CE3644}"/>
    <dgm:cxn modelId="{C3C914AA-24CA-417B-9CDE-FB284410B33F}" type="presOf" srcId="{0AEF9F26-0519-4807-8444-4375100698CB}" destId="{19FAAD5B-CE95-419C-A29E-B02A77BFCB77}" srcOrd="0" destOrd="0" presId="urn:microsoft.com/office/officeart/2018/2/layout/IconVerticalSolidList"/>
    <dgm:cxn modelId="{A434ABEF-682B-42A1-9FF2-A082B0973ACD}" type="presOf" srcId="{ADE1C225-576B-423B-99A1-FF3501770790}" destId="{925E9ADC-B662-42AC-BDAC-3158E1170712}" srcOrd="0" destOrd="0" presId="urn:microsoft.com/office/officeart/2018/2/layout/IconVerticalSolidList"/>
    <dgm:cxn modelId="{370EBFBF-4006-447F-91CF-53C445D46BED}" type="presParOf" srcId="{367C1880-AA0A-45DA-A42E-1D9D3BFE0544}" destId="{17503AB9-5CA1-4921-B67E-032CBE297FF0}" srcOrd="0" destOrd="0" presId="urn:microsoft.com/office/officeart/2018/2/layout/IconVerticalSolidList"/>
    <dgm:cxn modelId="{2340F008-7DFE-4241-946F-6D5505C0A9B9}" type="presParOf" srcId="{17503AB9-5CA1-4921-B67E-032CBE297FF0}" destId="{CAD146C1-47C8-44C1-9E8E-0992F7364AFB}" srcOrd="0" destOrd="0" presId="urn:microsoft.com/office/officeart/2018/2/layout/IconVerticalSolidList"/>
    <dgm:cxn modelId="{5A18B9F3-C09A-43E9-BFBD-39B957885A53}" type="presParOf" srcId="{17503AB9-5CA1-4921-B67E-032CBE297FF0}" destId="{5C2A99E7-6B12-4A50-9262-2536B3CE8DD4}" srcOrd="1" destOrd="0" presId="urn:microsoft.com/office/officeart/2018/2/layout/IconVerticalSolidList"/>
    <dgm:cxn modelId="{CD4A26BE-9A85-405D-BE31-AE1DD6FEC1CD}" type="presParOf" srcId="{17503AB9-5CA1-4921-B67E-032CBE297FF0}" destId="{E3E5A02F-A993-4A1B-8AEB-2FC8AB9BA173}" srcOrd="2" destOrd="0" presId="urn:microsoft.com/office/officeart/2018/2/layout/IconVerticalSolidList"/>
    <dgm:cxn modelId="{193ACA31-CDB3-43AB-B0B2-469BF9BF6119}" type="presParOf" srcId="{17503AB9-5CA1-4921-B67E-032CBE297FF0}" destId="{925E9ADC-B662-42AC-BDAC-3158E1170712}" srcOrd="3" destOrd="0" presId="urn:microsoft.com/office/officeart/2018/2/layout/IconVerticalSolidList"/>
    <dgm:cxn modelId="{1B21DB8B-600B-4534-B42E-2770F1DE0D35}" type="presParOf" srcId="{367C1880-AA0A-45DA-A42E-1D9D3BFE0544}" destId="{7B30B9AE-C453-46E2-9FD0-681A2E5E0F58}" srcOrd="1" destOrd="0" presId="urn:microsoft.com/office/officeart/2018/2/layout/IconVerticalSolidList"/>
    <dgm:cxn modelId="{908256CF-5771-48C5-8B8B-1BE7B8094588}" type="presParOf" srcId="{367C1880-AA0A-45DA-A42E-1D9D3BFE0544}" destId="{F724A664-7C37-4790-B16F-C274A8DA7DD4}" srcOrd="2" destOrd="0" presId="urn:microsoft.com/office/officeart/2018/2/layout/IconVerticalSolidList"/>
    <dgm:cxn modelId="{9819B431-5A5C-470C-BCAD-B54806751EDF}" type="presParOf" srcId="{F724A664-7C37-4790-B16F-C274A8DA7DD4}" destId="{9412EA2A-D907-406A-ABC5-3223318790B8}" srcOrd="0" destOrd="0" presId="urn:microsoft.com/office/officeart/2018/2/layout/IconVerticalSolidList"/>
    <dgm:cxn modelId="{AD596D93-61D3-4A09-B668-55EF300ED291}" type="presParOf" srcId="{F724A664-7C37-4790-B16F-C274A8DA7DD4}" destId="{BAD4B725-2ED8-4FCF-90CE-D83BED320D6F}" srcOrd="1" destOrd="0" presId="urn:microsoft.com/office/officeart/2018/2/layout/IconVerticalSolidList"/>
    <dgm:cxn modelId="{C2B9020E-5A0E-41FD-95CE-D57C368AE1AF}" type="presParOf" srcId="{F724A664-7C37-4790-B16F-C274A8DA7DD4}" destId="{0C70C1AC-7008-479F-BC33-E051C0A0AA50}" srcOrd="2" destOrd="0" presId="urn:microsoft.com/office/officeart/2018/2/layout/IconVerticalSolidList"/>
    <dgm:cxn modelId="{BE74949E-49B2-4744-9327-1E5F117FCD08}" type="presParOf" srcId="{F724A664-7C37-4790-B16F-C274A8DA7DD4}" destId="{19FAAD5B-CE95-419C-A29E-B02A77BFCB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9214CE-1C56-4EB9-A5ED-225316758ED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6429DAC-E5B4-49DC-9EE0-E9DC0C196D57}">
      <dgm:prSet/>
      <dgm:spPr/>
      <dgm:t>
        <a:bodyPr/>
        <a:lstStyle/>
        <a:p>
          <a:r>
            <a:rPr lang="en-GB" b="0"/>
            <a:t>Phases of development: Research, testing, commercialization</a:t>
          </a:r>
          <a:endParaRPr lang="en-US"/>
        </a:p>
      </dgm:t>
    </dgm:pt>
    <dgm:pt modelId="{16EBE9C1-20BF-4BDD-A044-FE93C9F1A1FF}" type="parTrans" cxnId="{0A8924E7-DE55-465C-A2EC-A81818821F08}">
      <dgm:prSet/>
      <dgm:spPr/>
      <dgm:t>
        <a:bodyPr/>
        <a:lstStyle/>
        <a:p>
          <a:endParaRPr lang="en-US"/>
        </a:p>
      </dgm:t>
    </dgm:pt>
    <dgm:pt modelId="{22777792-E8DF-4567-A295-B88380802782}" type="sibTrans" cxnId="{0A8924E7-DE55-465C-A2EC-A81818821F08}">
      <dgm:prSet/>
      <dgm:spPr/>
      <dgm:t>
        <a:bodyPr/>
        <a:lstStyle/>
        <a:p>
          <a:endParaRPr lang="en-US"/>
        </a:p>
      </dgm:t>
    </dgm:pt>
    <dgm:pt modelId="{D96EF9D7-52D0-415F-B2B1-567B25439BF4}">
      <dgm:prSet/>
      <dgm:spPr/>
      <dgm:t>
        <a:bodyPr/>
        <a:lstStyle/>
        <a:p>
          <a:r>
            <a:rPr lang="en-GB" b="0"/>
            <a:t>Target markets and initial rollout strategy</a:t>
          </a:r>
          <a:endParaRPr lang="en-US"/>
        </a:p>
      </dgm:t>
    </dgm:pt>
    <dgm:pt modelId="{46E4D7D9-7CBE-4DCE-A0C6-5EE88450637E}" type="parTrans" cxnId="{291F5F3C-DAAF-4D29-A7DD-C769A326E81F}">
      <dgm:prSet/>
      <dgm:spPr/>
      <dgm:t>
        <a:bodyPr/>
        <a:lstStyle/>
        <a:p>
          <a:endParaRPr lang="en-US"/>
        </a:p>
      </dgm:t>
    </dgm:pt>
    <dgm:pt modelId="{640769DE-A92F-4A28-94E1-7FBED9B73A04}" type="sibTrans" cxnId="{291F5F3C-DAAF-4D29-A7DD-C769A326E81F}">
      <dgm:prSet/>
      <dgm:spPr/>
      <dgm:t>
        <a:bodyPr/>
        <a:lstStyle/>
        <a:p>
          <a:endParaRPr lang="en-US"/>
        </a:p>
      </dgm:t>
    </dgm:pt>
    <dgm:pt modelId="{87617301-F713-47ED-BE1B-0D841E39944D}" type="pres">
      <dgm:prSet presAssocID="{A99214CE-1C56-4EB9-A5ED-225316758ED0}" presName="root" presStyleCnt="0">
        <dgm:presLayoutVars>
          <dgm:dir/>
          <dgm:resizeHandles val="exact"/>
        </dgm:presLayoutVars>
      </dgm:prSet>
      <dgm:spPr/>
    </dgm:pt>
    <dgm:pt modelId="{C4281F3A-ED4A-4E16-85F7-2EC75697D4A4}" type="pres">
      <dgm:prSet presAssocID="{66429DAC-E5B4-49DC-9EE0-E9DC0C196D57}" presName="compNode" presStyleCnt="0"/>
      <dgm:spPr/>
    </dgm:pt>
    <dgm:pt modelId="{5B7576C0-11EF-40A5-BF68-70219646895B}" type="pres">
      <dgm:prSet presAssocID="{66429DAC-E5B4-49DC-9EE0-E9DC0C196D57}" presName="bgRect" presStyleLbl="bgShp" presStyleIdx="0" presStyleCnt="2"/>
      <dgm:spPr/>
    </dgm:pt>
    <dgm:pt modelId="{44A3015A-8395-44C8-9ED3-01E358559FBA}" type="pres">
      <dgm:prSet presAssocID="{66429DAC-E5B4-49DC-9EE0-E9DC0C196D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EE18CD1A-3D6E-4019-AC28-C4B8229A0671}" type="pres">
      <dgm:prSet presAssocID="{66429DAC-E5B4-49DC-9EE0-E9DC0C196D57}" presName="spaceRect" presStyleCnt="0"/>
      <dgm:spPr/>
    </dgm:pt>
    <dgm:pt modelId="{286D70E2-2007-4BD8-A475-4967650942DA}" type="pres">
      <dgm:prSet presAssocID="{66429DAC-E5B4-49DC-9EE0-E9DC0C196D57}" presName="parTx" presStyleLbl="revTx" presStyleIdx="0" presStyleCnt="2">
        <dgm:presLayoutVars>
          <dgm:chMax val="0"/>
          <dgm:chPref val="0"/>
        </dgm:presLayoutVars>
      </dgm:prSet>
      <dgm:spPr/>
    </dgm:pt>
    <dgm:pt modelId="{4A5A9FE8-E71A-42D6-9DA3-23927B7FDC3F}" type="pres">
      <dgm:prSet presAssocID="{22777792-E8DF-4567-A295-B88380802782}" presName="sibTrans" presStyleCnt="0"/>
      <dgm:spPr/>
    </dgm:pt>
    <dgm:pt modelId="{DD954F4F-6850-40DD-8BE7-13B5C39228F9}" type="pres">
      <dgm:prSet presAssocID="{D96EF9D7-52D0-415F-B2B1-567B25439BF4}" presName="compNode" presStyleCnt="0"/>
      <dgm:spPr/>
    </dgm:pt>
    <dgm:pt modelId="{E7C5CA36-F71F-4A7B-8A78-C85BCA89B7C2}" type="pres">
      <dgm:prSet presAssocID="{D96EF9D7-52D0-415F-B2B1-567B25439BF4}" presName="bgRect" presStyleLbl="bgShp" presStyleIdx="1" presStyleCnt="2"/>
      <dgm:spPr/>
    </dgm:pt>
    <dgm:pt modelId="{532B3FB5-DE04-40C9-84CC-94C25ADE67FD}" type="pres">
      <dgm:prSet presAssocID="{D96EF9D7-52D0-415F-B2B1-567B25439B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1A1878A-CD52-457E-BCF3-4E1D2E16DBA8}" type="pres">
      <dgm:prSet presAssocID="{D96EF9D7-52D0-415F-B2B1-567B25439BF4}" presName="spaceRect" presStyleCnt="0"/>
      <dgm:spPr/>
    </dgm:pt>
    <dgm:pt modelId="{11AF9D0A-0F03-4AB6-A7A4-C914FE70A18E}" type="pres">
      <dgm:prSet presAssocID="{D96EF9D7-52D0-415F-B2B1-567B25439BF4}" presName="parTx" presStyleLbl="revTx" presStyleIdx="1" presStyleCnt="2">
        <dgm:presLayoutVars>
          <dgm:chMax val="0"/>
          <dgm:chPref val="0"/>
        </dgm:presLayoutVars>
      </dgm:prSet>
      <dgm:spPr/>
    </dgm:pt>
  </dgm:ptLst>
  <dgm:cxnLst>
    <dgm:cxn modelId="{9CE85B00-0A8A-4780-8E9A-E1C8CC49A3E3}" type="presOf" srcId="{D96EF9D7-52D0-415F-B2B1-567B25439BF4}" destId="{11AF9D0A-0F03-4AB6-A7A4-C914FE70A18E}" srcOrd="0" destOrd="0" presId="urn:microsoft.com/office/officeart/2018/2/layout/IconVerticalSolidList"/>
    <dgm:cxn modelId="{291F5F3C-DAAF-4D29-A7DD-C769A326E81F}" srcId="{A99214CE-1C56-4EB9-A5ED-225316758ED0}" destId="{D96EF9D7-52D0-415F-B2B1-567B25439BF4}" srcOrd="1" destOrd="0" parTransId="{46E4D7D9-7CBE-4DCE-A0C6-5EE88450637E}" sibTransId="{640769DE-A92F-4A28-94E1-7FBED9B73A04}"/>
    <dgm:cxn modelId="{335A4341-D668-41B1-8C60-BBF540F70A75}" type="presOf" srcId="{A99214CE-1C56-4EB9-A5ED-225316758ED0}" destId="{87617301-F713-47ED-BE1B-0D841E39944D}" srcOrd="0" destOrd="0" presId="urn:microsoft.com/office/officeart/2018/2/layout/IconVerticalSolidList"/>
    <dgm:cxn modelId="{8A6CB2DE-18E4-4949-A245-3F4ECD2A6FFD}" type="presOf" srcId="{66429DAC-E5B4-49DC-9EE0-E9DC0C196D57}" destId="{286D70E2-2007-4BD8-A475-4967650942DA}" srcOrd="0" destOrd="0" presId="urn:microsoft.com/office/officeart/2018/2/layout/IconVerticalSolidList"/>
    <dgm:cxn modelId="{0A8924E7-DE55-465C-A2EC-A81818821F08}" srcId="{A99214CE-1C56-4EB9-A5ED-225316758ED0}" destId="{66429DAC-E5B4-49DC-9EE0-E9DC0C196D57}" srcOrd="0" destOrd="0" parTransId="{16EBE9C1-20BF-4BDD-A044-FE93C9F1A1FF}" sibTransId="{22777792-E8DF-4567-A295-B88380802782}"/>
    <dgm:cxn modelId="{8FC6C861-D4A7-4004-A768-309DEAFF382A}" type="presParOf" srcId="{87617301-F713-47ED-BE1B-0D841E39944D}" destId="{C4281F3A-ED4A-4E16-85F7-2EC75697D4A4}" srcOrd="0" destOrd="0" presId="urn:microsoft.com/office/officeart/2018/2/layout/IconVerticalSolidList"/>
    <dgm:cxn modelId="{304F4FB4-B457-4A25-9C02-B9D308180DE3}" type="presParOf" srcId="{C4281F3A-ED4A-4E16-85F7-2EC75697D4A4}" destId="{5B7576C0-11EF-40A5-BF68-70219646895B}" srcOrd="0" destOrd="0" presId="urn:microsoft.com/office/officeart/2018/2/layout/IconVerticalSolidList"/>
    <dgm:cxn modelId="{ADF9936B-91FB-4E92-BCA7-AA8D48930F2D}" type="presParOf" srcId="{C4281F3A-ED4A-4E16-85F7-2EC75697D4A4}" destId="{44A3015A-8395-44C8-9ED3-01E358559FBA}" srcOrd="1" destOrd="0" presId="urn:microsoft.com/office/officeart/2018/2/layout/IconVerticalSolidList"/>
    <dgm:cxn modelId="{4948A40C-9C72-48B7-9696-5994A46DF28E}" type="presParOf" srcId="{C4281F3A-ED4A-4E16-85F7-2EC75697D4A4}" destId="{EE18CD1A-3D6E-4019-AC28-C4B8229A0671}" srcOrd="2" destOrd="0" presId="urn:microsoft.com/office/officeart/2018/2/layout/IconVerticalSolidList"/>
    <dgm:cxn modelId="{2FAFCE49-552C-4A6E-946D-0CF8A440D694}" type="presParOf" srcId="{C4281F3A-ED4A-4E16-85F7-2EC75697D4A4}" destId="{286D70E2-2007-4BD8-A475-4967650942DA}" srcOrd="3" destOrd="0" presId="urn:microsoft.com/office/officeart/2018/2/layout/IconVerticalSolidList"/>
    <dgm:cxn modelId="{36A12BF7-0F26-401A-9CE9-90264C52DBF3}" type="presParOf" srcId="{87617301-F713-47ED-BE1B-0D841E39944D}" destId="{4A5A9FE8-E71A-42D6-9DA3-23927B7FDC3F}" srcOrd="1" destOrd="0" presId="urn:microsoft.com/office/officeart/2018/2/layout/IconVerticalSolidList"/>
    <dgm:cxn modelId="{8950365B-01EC-4492-BA9A-438EE96F53E7}" type="presParOf" srcId="{87617301-F713-47ED-BE1B-0D841E39944D}" destId="{DD954F4F-6850-40DD-8BE7-13B5C39228F9}" srcOrd="2" destOrd="0" presId="urn:microsoft.com/office/officeart/2018/2/layout/IconVerticalSolidList"/>
    <dgm:cxn modelId="{A888177D-EF8D-48BD-AED2-C9309F575AE1}" type="presParOf" srcId="{DD954F4F-6850-40DD-8BE7-13B5C39228F9}" destId="{E7C5CA36-F71F-4A7B-8A78-C85BCA89B7C2}" srcOrd="0" destOrd="0" presId="urn:microsoft.com/office/officeart/2018/2/layout/IconVerticalSolidList"/>
    <dgm:cxn modelId="{0213CA4B-5F55-4F59-8313-3D769CCF1E44}" type="presParOf" srcId="{DD954F4F-6850-40DD-8BE7-13B5C39228F9}" destId="{532B3FB5-DE04-40C9-84CC-94C25ADE67FD}" srcOrd="1" destOrd="0" presId="urn:microsoft.com/office/officeart/2018/2/layout/IconVerticalSolidList"/>
    <dgm:cxn modelId="{F1C297A5-C5F1-46D7-8CC8-5F4301A52B7C}" type="presParOf" srcId="{DD954F4F-6850-40DD-8BE7-13B5C39228F9}" destId="{11A1878A-CD52-457E-BCF3-4E1D2E16DBA8}" srcOrd="2" destOrd="0" presId="urn:microsoft.com/office/officeart/2018/2/layout/IconVerticalSolidList"/>
    <dgm:cxn modelId="{82E492B9-6E53-42F1-8BD0-955F30D45B31}" type="presParOf" srcId="{DD954F4F-6850-40DD-8BE7-13B5C39228F9}" destId="{11AF9D0A-0F03-4AB6-A7A4-C914FE70A1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BC1FD5-D11F-4DD2-9423-DFB27915283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9DEF3E8-EBDE-4B5F-A83F-3A3EC2E8F638}">
      <dgm:prSet/>
      <dgm:spPr/>
      <dgm:t>
        <a:bodyPr/>
        <a:lstStyle/>
        <a:p>
          <a:r>
            <a:rPr lang="en-GB" b="0"/>
            <a:t>Licensing</a:t>
          </a:r>
          <a:endParaRPr lang="en-US"/>
        </a:p>
      </dgm:t>
    </dgm:pt>
    <dgm:pt modelId="{36DA2955-81C7-417E-8B5B-113D9CBDA7A2}" type="parTrans" cxnId="{2B0FF934-C4D1-4570-8FD4-5C64D44CB698}">
      <dgm:prSet/>
      <dgm:spPr/>
      <dgm:t>
        <a:bodyPr/>
        <a:lstStyle/>
        <a:p>
          <a:endParaRPr lang="en-US"/>
        </a:p>
      </dgm:t>
    </dgm:pt>
    <dgm:pt modelId="{4432CDF1-784B-450C-B84F-685E095D44B9}" type="sibTrans" cxnId="{2B0FF934-C4D1-4570-8FD4-5C64D44CB698}">
      <dgm:prSet/>
      <dgm:spPr/>
      <dgm:t>
        <a:bodyPr/>
        <a:lstStyle/>
        <a:p>
          <a:endParaRPr lang="en-US"/>
        </a:p>
      </dgm:t>
    </dgm:pt>
    <dgm:pt modelId="{50F453B1-5476-4835-B4B0-363472646F08}">
      <dgm:prSet/>
      <dgm:spPr/>
      <dgm:t>
        <a:bodyPr/>
        <a:lstStyle/>
        <a:p>
          <a:r>
            <a:rPr lang="en-GB" b="0"/>
            <a:t>subscription models</a:t>
          </a:r>
          <a:endParaRPr lang="en-US"/>
        </a:p>
      </dgm:t>
    </dgm:pt>
    <dgm:pt modelId="{8A2A0467-C7DE-4983-9EF2-E72B043F91F9}" type="parTrans" cxnId="{E5650454-93FB-4421-93D3-ECBDDE986280}">
      <dgm:prSet/>
      <dgm:spPr/>
      <dgm:t>
        <a:bodyPr/>
        <a:lstStyle/>
        <a:p>
          <a:endParaRPr lang="en-US"/>
        </a:p>
      </dgm:t>
    </dgm:pt>
    <dgm:pt modelId="{AE59CEC9-9478-44E2-BA33-FA412D7455AF}" type="sibTrans" cxnId="{E5650454-93FB-4421-93D3-ECBDDE986280}">
      <dgm:prSet/>
      <dgm:spPr/>
      <dgm:t>
        <a:bodyPr/>
        <a:lstStyle/>
        <a:p>
          <a:endParaRPr lang="en-US"/>
        </a:p>
      </dgm:t>
    </dgm:pt>
    <dgm:pt modelId="{4EED002A-F191-4DEA-A222-35B0BEFCC2D9}">
      <dgm:prSet/>
      <dgm:spPr/>
      <dgm:t>
        <a:bodyPr/>
        <a:lstStyle/>
        <a:p>
          <a:r>
            <a:rPr lang="en-GB" b="0"/>
            <a:t>consulting services</a:t>
          </a:r>
          <a:endParaRPr lang="en-US"/>
        </a:p>
      </dgm:t>
    </dgm:pt>
    <dgm:pt modelId="{6A7D2EBD-0BF3-4977-A24F-58858A17758F}" type="parTrans" cxnId="{7E111F0C-A287-41C3-9119-1C5897776160}">
      <dgm:prSet/>
      <dgm:spPr/>
      <dgm:t>
        <a:bodyPr/>
        <a:lstStyle/>
        <a:p>
          <a:endParaRPr lang="en-US"/>
        </a:p>
      </dgm:t>
    </dgm:pt>
    <dgm:pt modelId="{D6E98A1A-FC68-4781-B439-F3674AA43B12}" type="sibTrans" cxnId="{7E111F0C-A287-41C3-9119-1C5897776160}">
      <dgm:prSet/>
      <dgm:spPr/>
      <dgm:t>
        <a:bodyPr/>
        <a:lstStyle/>
        <a:p>
          <a:endParaRPr lang="en-US"/>
        </a:p>
      </dgm:t>
    </dgm:pt>
    <dgm:pt modelId="{6194A322-885D-4076-98E5-92B7AEB17A10}" type="pres">
      <dgm:prSet presAssocID="{FFBC1FD5-D11F-4DD2-9423-DFB27915283D}" presName="root" presStyleCnt="0">
        <dgm:presLayoutVars>
          <dgm:dir/>
          <dgm:resizeHandles val="exact"/>
        </dgm:presLayoutVars>
      </dgm:prSet>
      <dgm:spPr/>
    </dgm:pt>
    <dgm:pt modelId="{14854FBE-EF75-4F5A-86AD-675AA56938A5}" type="pres">
      <dgm:prSet presAssocID="{39DEF3E8-EBDE-4B5F-A83F-3A3EC2E8F638}" presName="compNode" presStyleCnt="0"/>
      <dgm:spPr/>
    </dgm:pt>
    <dgm:pt modelId="{8AA4801A-6F5C-479F-AA80-B0050953181A}" type="pres">
      <dgm:prSet presAssocID="{39DEF3E8-EBDE-4B5F-A83F-3A3EC2E8F638}" presName="bgRect" presStyleLbl="bgShp" presStyleIdx="0" presStyleCnt="3"/>
      <dgm:spPr/>
    </dgm:pt>
    <dgm:pt modelId="{6A28C0F6-5C86-4273-BF7D-58F071695B88}" type="pres">
      <dgm:prSet presAssocID="{39DEF3E8-EBDE-4B5F-A83F-3A3EC2E8F6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E93A8927-AAA3-4731-85F1-B1959CF1473B}" type="pres">
      <dgm:prSet presAssocID="{39DEF3E8-EBDE-4B5F-A83F-3A3EC2E8F638}" presName="spaceRect" presStyleCnt="0"/>
      <dgm:spPr/>
    </dgm:pt>
    <dgm:pt modelId="{556DE108-9BE0-46AA-A652-E69DA26EDD13}" type="pres">
      <dgm:prSet presAssocID="{39DEF3E8-EBDE-4B5F-A83F-3A3EC2E8F638}" presName="parTx" presStyleLbl="revTx" presStyleIdx="0" presStyleCnt="3">
        <dgm:presLayoutVars>
          <dgm:chMax val="0"/>
          <dgm:chPref val="0"/>
        </dgm:presLayoutVars>
      </dgm:prSet>
      <dgm:spPr/>
    </dgm:pt>
    <dgm:pt modelId="{7A2E8A14-E48A-4FDC-8336-8367B714E64F}" type="pres">
      <dgm:prSet presAssocID="{4432CDF1-784B-450C-B84F-685E095D44B9}" presName="sibTrans" presStyleCnt="0"/>
      <dgm:spPr/>
    </dgm:pt>
    <dgm:pt modelId="{32D4E7B6-A8ED-4D12-861B-9E7C5EA998A0}" type="pres">
      <dgm:prSet presAssocID="{50F453B1-5476-4835-B4B0-363472646F08}" presName="compNode" presStyleCnt="0"/>
      <dgm:spPr/>
    </dgm:pt>
    <dgm:pt modelId="{14D3C0B9-ADB6-4287-AE01-2FBF21CC6919}" type="pres">
      <dgm:prSet presAssocID="{50F453B1-5476-4835-B4B0-363472646F08}" presName="bgRect" presStyleLbl="bgShp" presStyleIdx="1" presStyleCnt="3"/>
      <dgm:spPr/>
    </dgm:pt>
    <dgm:pt modelId="{7C60AEF5-0741-4318-8379-7994BDDC640F}" type="pres">
      <dgm:prSet presAssocID="{50F453B1-5476-4835-B4B0-363472646F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BF55BEE-7D89-4FE9-9AF3-53E9DB8969E4}" type="pres">
      <dgm:prSet presAssocID="{50F453B1-5476-4835-B4B0-363472646F08}" presName="spaceRect" presStyleCnt="0"/>
      <dgm:spPr/>
    </dgm:pt>
    <dgm:pt modelId="{EB727BAD-C0A3-4A15-8130-057C2555195C}" type="pres">
      <dgm:prSet presAssocID="{50F453B1-5476-4835-B4B0-363472646F08}" presName="parTx" presStyleLbl="revTx" presStyleIdx="1" presStyleCnt="3">
        <dgm:presLayoutVars>
          <dgm:chMax val="0"/>
          <dgm:chPref val="0"/>
        </dgm:presLayoutVars>
      </dgm:prSet>
      <dgm:spPr/>
    </dgm:pt>
    <dgm:pt modelId="{77D5240B-E477-4F43-AB08-B0846A4C9491}" type="pres">
      <dgm:prSet presAssocID="{AE59CEC9-9478-44E2-BA33-FA412D7455AF}" presName="sibTrans" presStyleCnt="0"/>
      <dgm:spPr/>
    </dgm:pt>
    <dgm:pt modelId="{0AA4D399-E691-43B6-B1EF-723B53D7A051}" type="pres">
      <dgm:prSet presAssocID="{4EED002A-F191-4DEA-A222-35B0BEFCC2D9}" presName="compNode" presStyleCnt="0"/>
      <dgm:spPr/>
    </dgm:pt>
    <dgm:pt modelId="{EA21D72D-5560-4A4B-93F4-8572E2CC0601}" type="pres">
      <dgm:prSet presAssocID="{4EED002A-F191-4DEA-A222-35B0BEFCC2D9}" presName="bgRect" presStyleLbl="bgShp" presStyleIdx="2" presStyleCnt="3"/>
      <dgm:spPr/>
    </dgm:pt>
    <dgm:pt modelId="{C9963B9C-47E8-4FA1-A838-4F5306119C93}" type="pres">
      <dgm:prSet presAssocID="{4EED002A-F191-4DEA-A222-35B0BEFCC2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08CD7B6-5D7C-4CDB-B4E9-14C7C340AEFE}" type="pres">
      <dgm:prSet presAssocID="{4EED002A-F191-4DEA-A222-35B0BEFCC2D9}" presName="spaceRect" presStyleCnt="0"/>
      <dgm:spPr/>
    </dgm:pt>
    <dgm:pt modelId="{B940094A-4195-4C56-B2D0-4E04DA005276}" type="pres">
      <dgm:prSet presAssocID="{4EED002A-F191-4DEA-A222-35B0BEFCC2D9}" presName="parTx" presStyleLbl="revTx" presStyleIdx="2" presStyleCnt="3">
        <dgm:presLayoutVars>
          <dgm:chMax val="0"/>
          <dgm:chPref val="0"/>
        </dgm:presLayoutVars>
      </dgm:prSet>
      <dgm:spPr/>
    </dgm:pt>
  </dgm:ptLst>
  <dgm:cxnLst>
    <dgm:cxn modelId="{7E111F0C-A287-41C3-9119-1C5897776160}" srcId="{FFBC1FD5-D11F-4DD2-9423-DFB27915283D}" destId="{4EED002A-F191-4DEA-A222-35B0BEFCC2D9}" srcOrd="2" destOrd="0" parTransId="{6A7D2EBD-0BF3-4977-A24F-58858A17758F}" sibTransId="{D6E98A1A-FC68-4781-B439-F3674AA43B12}"/>
    <dgm:cxn modelId="{2B0FF934-C4D1-4570-8FD4-5C64D44CB698}" srcId="{FFBC1FD5-D11F-4DD2-9423-DFB27915283D}" destId="{39DEF3E8-EBDE-4B5F-A83F-3A3EC2E8F638}" srcOrd="0" destOrd="0" parTransId="{36DA2955-81C7-417E-8B5B-113D9CBDA7A2}" sibTransId="{4432CDF1-784B-450C-B84F-685E095D44B9}"/>
    <dgm:cxn modelId="{E5650454-93FB-4421-93D3-ECBDDE986280}" srcId="{FFBC1FD5-D11F-4DD2-9423-DFB27915283D}" destId="{50F453B1-5476-4835-B4B0-363472646F08}" srcOrd="1" destOrd="0" parTransId="{8A2A0467-C7DE-4983-9EF2-E72B043F91F9}" sibTransId="{AE59CEC9-9478-44E2-BA33-FA412D7455AF}"/>
    <dgm:cxn modelId="{56D4C464-030F-4400-B87A-44F3A000B9CF}" type="presOf" srcId="{4EED002A-F191-4DEA-A222-35B0BEFCC2D9}" destId="{B940094A-4195-4C56-B2D0-4E04DA005276}" srcOrd="0" destOrd="0" presId="urn:microsoft.com/office/officeart/2018/2/layout/IconVerticalSolidList"/>
    <dgm:cxn modelId="{2A05B876-9B97-4268-A310-234B5E7C1FF7}" type="presOf" srcId="{39DEF3E8-EBDE-4B5F-A83F-3A3EC2E8F638}" destId="{556DE108-9BE0-46AA-A652-E69DA26EDD13}" srcOrd="0" destOrd="0" presId="urn:microsoft.com/office/officeart/2018/2/layout/IconVerticalSolidList"/>
    <dgm:cxn modelId="{5F7CFA92-E4A3-4325-9000-BA0BAAC76518}" type="presOf" srcId="{50F453B1-5476-4835-B4B0-363472646F08}" destId="{EB727BAD-C0A3-4A15-8130-057C2555195C}" srcOrd="0" destOrd="0" presId="urn:microsoft.com/office/officeart/2018/2/layout/IconVerticalSolidList"/>
    <dgm:cxn modelId="{1C36B7DE-E862-4D8B-92E5-A13372223FC5}" type="presOf" srcId="{FFBC1FD5-D11F-4DD2-9423-DFB27915283D}" destId="{6194A322-885D-4076-98E5-92B7AEB17A10}" srcOrd="0" destOrd="0" presId="urn:microsoft.com/office/officeart/2018/2/layout/IconVerticalSolidList"/>
    <dgm:cxn modelId="{EB0013DF-4993-4112-A63E-603A079CDD66}" type="presParOf" srcId="{6194A322-885D-4076-98E5-92B7AEB17A10}" destId="{14854FBE-EF75-4F5A-86AD-675AA56938A5}" srcOrd="0" destOrd="0" presId="urn:microsoft.com/office/officeart/2018/2/layout/IconVerticalSolidList"/>
    <dgm:cxn modelId="{1AF0D9FA-AEF5-467B-BCFB-C0201D5B4E7E}" type="presParOf" srcId="{14854FBE-EF75-4F5A-86AD-675AA56938A5}" destId="{8AA4801A-6F5C-479F-AA80-B0050953181A}" srcOrd="0" destOrd="0" presId="urn:microsoft.com/office/officeart/2018/2/layout/IconVerticalSolidList"/>
    <dgm:cxn modelId="{B8974835-94F9-48FF-9EAC-3AFE1F5FB7F5}" type="presParOf" srcId="{14854FBE-EF75-4F5A-86AD-675AA56938A5}" destId="{6A28C0F6-5C86-4273-BF7D-58F071695B88}" srcOrd="1" destOrd="0" presId="urn:microsoft.com/office/officeart/2018/2/layout/IconVerticalSolidList"/>
    <dgm:cxn modelId="{F423F2B3-5EEC-4DB3-9EE1-1EA510697AAE}" type="presParOf" srcId="{14854FBE-EF75-4F5A-86AD-675AA56938A5}" destId="{E93A8927-AAA3-4731-85F1-B1959CF1473B}" srcOrd="2" destOrd="0" presId="urn:microsoft.com/office/officeart/2018/2/layout/IconVerticalSolidList"/>
    <dgm:cxn modelId="{78E0C299-3EA5-494A-93CE-0DAFBE216CA6}" type="presParOf" srcId="{14854FBE-EF75-4F5A-86AD-675AA56938A5}" destId="{556DE108-9BE0-46AA-A652-E69DA26EDD13}" srcOrd="3" destOrd="0" presId="urn:microsoft.com/office/officeart/2018/2/layout/IconVerticalSolidList"/>
    <dgm:cxn modelId="{1AA36C18-8A76-4FC7-AE75-9235ED28AD7C}" type="presParOf" srcId="{6194A322-885D-4076-98E5-92B7AEB17A10}" destId="{7A2E8A14-E48A-4FDC-8336-8367B714E64F}" srcOrd="1" destOrd="0" presId="urn:microsoft.com/office/officeart/2018/2/layout/IconVerticalSolidList"/>
    <dgm:cxn modelId="{245E232E-2C55-4E25-A675-AC7064189324}" type="presParOf" srcId="{6194A322-885D-4076-98E5-92B7AEB17A10}" destId="{32D4E7B6-A8ED-4D12-861B-9E7C5EA998A0}" srcOrd="2" destOrd="0" presId="urn:microsoft.com/office/officeart/2018/2/layout/IconVerticalSolidList"/>
    <dgm:cxn modelId="{8C5E66D3-B684-44E5-87AF-AC692EC32B01}" type="presParOf" srcId="{32D4E7B6-A8ED-4D12-861B-9E7C5EA998A0}" destId="{14D3C0B9-ADB6-4287-AE01-2FBF21CC6919}" srcOrd="0" destOrd="0" presId="urn:microsoft.com/office/officeart/2018/2/layout/IconVerticalSolidList"/>
    <dgm:cxn modelId="{C671FEC9-94BF-4E72-AB38-2354D3F9C3E1}" type="presParOf" srcId="{32D4E7B6-A8ED-4D12-861B-9E7C5EA998A0}" destId="{7C60AEF5-0741-4318-8379-7994BDDC640F}" srcOrd="1" destOrd="0" presId="urn:microsoft.com/office/officeart/2018/2/layout/IconVerticalSolidList"/>
    <dgm:cxn modelId="{343CAFB0-3D4D-4B5C-96BF-FBDE53E4F80D}" type="presParOf" srcId="{32D4E7B6-A8ED-4D12-861B-9E7C5EA998A0}" destId="{7BF55BEE-7D89-4FE9-9AF3-53E9DB8969E4}" srcOrd="2" destOrd="0" presId="urn:microsoft.com/office/officeart/2018/2/layout/IconVerticalSolidList"/>
    <dgm:cxn modelId="{4ED9D058-45F9-4DC8-BA16-83D8B29FED81}" type="presParOf" srcId="{32D4E7B6-A8ED-4D12-861B-9E7C5EA998A0}" destId="{EB727BAD-C0A3-4A15-8130-057C2555195C}" srcOrd="3" destOrd="0" presId="urn:microsoft.com/office/officeart/2018/2/layout/IconVerticalSolidList"/>
    <dgm:cxn modelId="{6A9C775E-286D-4CC1-9A83-E711D7A62C17}" type="presParOf" srcId="{6194A322-885D-4076-98E5-92B7AEB17A10}" destId="{77D5240B-E477-4F43-AB08-B0846A4C9491}" srcOrd="3" destOrd="0" presId="urn:microsoft.com/office/officeart/2018/2/layout/IconVerticalSolidList"/>
    <dgm:cxn modelId="{FEAE1B61-005A-4CA2-B639-A51E49CB2066}" type="presParOf" srcId="{6194A322-885D-4076-98E5-92B7AEB17A10}" destId="{0AA4D399-E691-43B6-B1EF-723B53D7A051}" srcOrd="4" destOrd="0" presId="urn:microsoft.com/office/officeart/2018/2/layout/IconVerticalSolidList"/>
    <dgm:cxn modelId="{64DB8366-6854-4BBF-A4A2-89CBF5662BBC}" type="presParOf" srcId="{0AA4D399-E691-43B6-B1EF-723B53D7A051}" destId="{EA21D72D-5560-4A4B-93F4-8572E2CC0601}" srcOrd="0" destOrd="0" presId="urn:microsoft.com/office/officeart/2018/2/layout/IconVerticalSolidList"/>
    <dgm:cxn modelId="{F92958D7-6D8D-4DD7-AD2A-A4CE22D0DAF0}" type="presParOf" srcId="{0AA4D399-E691-43B6-B1EF-723B53D7A051}" destId="{C9963B9C-47E8-4FA1-A838-4F5306119C93}" srcOrd="1" destOrd="0" presId="urn:microsoft.com/office/officeart/2018/2/layout/IconVerticalSolidList"/>
    <dgm:cxn modelId="{BA55C5E1-B272-472E-A243-85B669EF5C4A}" type="presParOf" srcId="{0AA4D399-E691-43B6-B1EF-723B53D7A051}" destId="{008CD7B6-5D7C-4CDB-B4E9-14C7C340AEFE}" srcOrd="2" destOrd="0" presId="urn:microsoft.com/office/officeart/2018/2/layout/IconVerticalSolidList"/>
    <dgm:cxn modelId="{D0928BA2-20F6-43BB-BAFA-D17602301C29}" type="presParOf" srcId="{0AA4D399-E691-43B6-B1EF-723B53D7A051}" destId="{B940094A-4195-4C56-B2D0-4E04DA005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D29C8-4F35-4113-8E8B-711C98B3B0BE}">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BD2AA-5780-4C58-A3F6-D99E7744DDD5}">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DC2CF-2A6D-415A-9947-916C8900CFAE}">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Limitations of existing MG assessment scales (MG-ADL, QMG)</a:t>
          </a:r>
          <a:endParaRPr lang="en-US" sz="2500" kern="1200"/>
        </a:p>
      </dsp:txBody>
      <dsp:txXfrm>
        <a:off x="2008300" y="941843"/>
        <a:ext cx="4087699" cy="1738788"/>
      </dsp:txXfrm>
    </dsp:sp>
    <dsp:sp modelId="{223759DE-3E9D-4D15-B238-85917AEE35CD}">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C3D12-D2D6-42F4-8082-80B31DBE3632}">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B2171A-868E-4346-B792-04B90C75C29D}">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Difficulties in predicting imminent crises</a:t>
          </a:r>
          <a:endParaRPr lang="en-US" sz="2500" kern="1200"/>
        </a:p>
      </dsp:txBody>
      <dsp:txXfrm>
        <a:off x="2008300" y="3115329"/>
        <a:ext cx="4087699" cy="1738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6925-B6E3-4975-B16B-2879589E0724}">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EF2FA-773F-49F8-A99E-D3FAB6954593}">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FE899-9DEB-4D79-9569-3AE0C29F2634}">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Summary of the proposed solution's impact on healthcare</a:t>
          </a:r>
          <a:endParaRPr lang="en-US" sz="2500" kern="1200"/>
        </a:p>
      </dsp:txBody>
      <dsp:txXfrm>
        <a:off x="2008300" y="941843"/>
        <a:ext cx="4087699" cy="1738788"/>
      </dsp:txXfrm>
    </dsp:sp>
    <dsp:sp modelId="{0DDD9D6E-2427-4FB0-A210-CD7AC581564D}">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187E7-F0F4-4715-B143-6BD49859C047}">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B81CC-A611-48B9-A72C-5830AD48BDD7}">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Vision for broader applications in other medical areas</a:t>
          </a:r>
          <a:endParaRPr lang="en-US" sz="2500" kern="1200"/>
        </a:p>
      </dsp:txBody>
      <dsp:txXfrm>
        <a:off x="2008300" y="3115329"/>
        <a:ext cx="4087699" cy="1738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F487-B531-7F4C-9153-0AD54F63DB27}">
      <dsp:nvSpPr>
        <dsp:cNvPr id="0" name=""/>
        <dsp:cNvSpPr/>
      </dsp:nvSpPr>
      <dsp:spPr>
        <a:xfrm>
          <a:off x="3002280" y="2430646"/>
          <a:ext cx="91440" cy="900468"/>
        </a:xfrm>
        <a:custGeom>
          <a:avLst/>
          <a:gdLst/>
          <a:ahLst/>
          <a:cxnLst/>
          <a:rect l="0" t="0" r="0" b="0"/>
          <a:pathLst>
            <a:path>
              <a:moveTo>
                <a:pt x="45720" y="0"/>
              </a:moveTo>
              <a:lnTo>
                <a:pt x="45720" y="90046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4723" y="2876225"/>
        <a:ext cx="46553" cy="9310"/>
      </dsp:txXfrm>
    </dsp:sp>
    <dsp:sp modelId="{5363F58E-641E-D64D-B507-A268A703CA94}">
      <dsp:nvSpPr>
        <dsp:cNvPr id="0" name=""/>
        <dsp:cNvSpPr/>
      </dsp:nvSpPr>
      <dsp:spPr>
        <a:xfrm>
          <a:off x="1023937" y="3571"/>
          <a:ext cx="4048125" cy="242887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422400">
            <a:lnSpc>
              <a:spcPct val="90000"/>
            </a:lnSpc>
            <a:spcBef>
              <a:spcPct val="0"/>
            </a:spcBef>
            <a:spcAft>
              <a:spcPct val="35000"/>
            </a:spcAft>
            <a:buNone/>
          </a:pPr>
          <a:r>
            <a:rPr lang="en-GB" sz="3200" b="0" kern="1200"/>
            <a:t>Role of voice synthesis in detecting muscular and respiratory function</a:t>
          </a:r>
          <a:endParaRPr lang="en-US" sz="3200" kern="1200"/>
        </a:p>
      </dsp:txBody>
      <dsp:txXfrm>
        <a:off x="1023937" y="3571"/>
        <a:ext cx="4048125" cy="2428874"/>
      </dsp:txXfrm>
    </dsp:sp>
    <dsp:sp modelId="{FD540496-5801-0E4B-B229-4B8FAB3DE10E}">
      <dsp:nvSpPr>
        <dsp:cNvPr id="0" name=""/>
        <dsp:cNvSpPr/>
      </dsp:nvSpPr>
      <dsp:spPr>
        <a:xfrm>
          <a:off x="1023937" y="3363515"/>
          <a:ext cx="4048125" cy="242887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422400">
            <a:lnSpc>
              <a:spcPct val="90000"/>
            </a:lnSpc>
            <a:spcBef>
              <a:spcPct val="0"/>
            </a:spcBef>
            <a:spcAft>
              <a:spcPct val="35000"/>
            </a:spcAft>
            <a:buNone/>
          </a:pPr>
          <a:r>
            <a:rPr lang="en-GB" sz="3200" b="0" kern="1200"/>
            <a:t>Comparison of traditional vs. AI-enhanced diagnostic methods</a:t>
          </a:r>
          <a:endParaRPr lang="en-US" sz="3200" kern="1200"/>
        </a:p>
      </dsp:txBody>
      <dsp:txXfrm>
        <a:off x="1023937" y="3363515"/>
        <a:ext cx="4048125" cy="2428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4112-B705-47E8-A7BC-DEA3CB5B813A}">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6015D-3216-4050-9170-F5F2F44B2271}">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01400-860F-4A1F-908C-7F1EC1263AD7}">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Description of Google’s Health Acoustics Representations (HeAR)</a:t>
          </a:r>
          <a:endParaRPr lang="en-US" sz="2500" kern="1200"/>
        </a:p>
      </dsp:txBody>
      <dsp:txXfrm>
        <a:off x="2008300" y="941843"/>
        <a:ext cx="4087699" cy="1738788"/>
      </dsp:txXfrm>
    </dsp:sp>
    <dsp:sp modelId="{1C06EE2C-65FE-43F4-B400-EF2998DA9041}">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3A143-BF2A-4EC5-9033-E8EFA686D9AF}">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9CEBC-70B3-4CE0-A6A6-BA5E6C93FA9F}">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Integration of AI models with wearable devices</a:t>
          </a:r>
          <a:endParaRPr lang="en-US" sz="2500" kern="1200"/>
        </a:p>
      </dsp:txBody>
      <dsp:txXfrm>
        <a:off x="2008300" y="3115329"/>
        <a:ext cx="4087699" cy="1738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D22C1-EA7F-46C0-9FE6-CD0E3003CF45}">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E7A6E-FAB3-44BE-930F-7BD1FE2AABDB}">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83EE21-272D-4FE3-A4D0-8E921511F8BF}">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Goal to develop non-invasive AI tools for early crisis detection</a:t>
          </a:r>
          <a:endParaRPr lang="en-US" sz="2500" kern="1200"/>
        </a:p>
      </dsp:txBody>
      <dsp:txXfrm>
        <a:off x="2008300" y="941843"/>
        <a:ext cx="4087699" cy="1738788"/>
      </dsp:txXfrm>
    </dsp:sp>
    <dsp:sp modelId="{2D93DCE9-1835-4DF7-960D-F713A008E062}">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5DCA6-8597-4DDF-BC0C-EC3B889C09E8}">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96AA5-BD5B-475E-B119-67794FF7889C}">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Integration of edge AI models into wearable technology</a:t>
          </a:r>
          <a:endParaRPr lang="en-US" sz="2500" kern="1200"/>
        </a:p>
      </dsp:txBody>
      <dsp:txXfrm>
        <a:off x="2008300" y="3115329"/>
        <a:ext cx="4087699" cy="1738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48FB7-1F24-4D88-84E1-7B8F552E6FF0}">
      <dsp:nvSpPr>
        <dsp:cNvPr id="0" name=""/>
        <dsp:cNvSpPr/>
      </dsp:nvSpPr>
      <dsp:spPr>
        <a:xfrm>
          <a:off x="0" y="707"/>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3E647-E093-46FF-AE95-046ECF657B90}">
      <dsp:nvSpPr>
        <dsp:cNvPr id="0" name=""/>
        <dsp:cNvSpPr/>
      </dsp:nvSpPr>
      <dsp:spPr>
        <a:xfrm>
          <a:off x="500814" y="373214"/>
          <a:ext cx="910571" cy="9105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86A9E-0AFE-42F7-ADE2-60F9783C5280}">
      <dsp:nvSpPr>
        <dsp:cNvPr id="0" name=""/>
        <dsp:cNvSpPr/>
      </dsp:nvSpPr>
      <dsp:spPr>
        <a:xfrm>
          <a:off x="1912200" y="707"/>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Data collection and collaborations</a:t>
          </a:r>
          <a:endParaRPr lang="en-US" sz="2500" kern="1200"/>
        </a:p>
      </dsp:txBody>
      <dsp:txXfrm>
        <a:off x="1912200" y="707"/>
        <a:ext cx="4183799" cy="1655584"/>
      </dsp:txXfrm>
    </dsp:sp>
    <dsp:sp modelId="{04C0D993-B072-4D3E-8F18-453026B5CA77}">
      <dsp:nvSpPr>
        <dsp:cNvPr id="0" name=""/>
        <dsp:cNvSpPr/>
      </dsp:nvSpPr>
      <dsp:spPr>
        <a:xfrm>
          <a:off x="0" y="2070188"/>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5929A-BD53-466D-93F5-03F83E95F35B}">
      <dsp:nvSpPr>
        <dsp:cNvPr id="0" name=""/>
        <dsp:cNvSpPr/>
      </dsp:nvSpPr>
      <dsp:spPr>
        <a:xfrm>
          <a:off x="500814" y="2442695"/>
          <a:ext cx="910571" cy="9105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E7772-95E0-49A1-A745-A4A036C59D92}">
      <dsp:nvSpPr>
        <dsp:cNvPr id="0" name=""/>
        <dsp:cNvSpPr/>
      </dsp:nvSpPr>
      <dsp:spPr>
        <a:xfrm>
          <a:off x="1912200" y="2070188"/>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Machine learning algorithms and model development</a:t>
          </a:r>
          <a:endParaRPr lang="en-US" sz="2500" kern="1200"/>
        </a:p>
      </dsp:txBody>
      <dsp:txXfrm>
        <a:off x="1912200" y="2070188"/>
        <a:ext cx="4183799" cy="1655584"/>
      </dsp:txXfrm>
    </dsp:sp>
    <dsp:sp modelId="{DA5738DC-2B82-4E6F-8599-32D1A40FD287}">
      <dsp:nvSpPr>
        <dsp:cNvPr id="0" name=""/>
        <dsp:cNvSpPr/>
      </dsp:nvSpPr>
      <dsp:spPr>
        <a:xfrm>
          <a:off x="0" y="4139669"/>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3A7AF-97FC-43B3-8060-5E3AC16AA111}">
      <dsp:nvSpPr>
        <dsp:cNvPr id="0" name=""/>
        <dsp:cNvSpPr/>
      </dsp:nvSpPr>
      <dsp:spPr>
        <a:xfrm>
          <a:off x="500814" y="4512176"/>
          <a:ext cx="910571" cy="9105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F0D13-F638-412F-BC03-03B781330E1D}">
      <dsp:nvSpPr>
        <dsp:cNvPr id="0" name=""/>
        <dsp:cNvSpPr/>
      </dsp:nvSpPr>
      <dsp:spPr>
        <a:xfrm>
          <a:off x="1912200" y="4139669"/>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Device specifications</a:t>
          </a:r>
          <a:endParaRPr lang="en-US" sz="2500" kern="1200"/>
        </a:p>
      </dsp:txBody>
      <dsp:txXfrm>
        <a:off x="1912200" y="4139669"/>
        <a:ext cx="4183799" cy="16555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62C6C-E530-40D6-AB55-9AD29B5C08E3}">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E6F71-63F8-4BA1-849A-2DCBE328F24F}">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5ACB4-FBFE-452B-B2C4-1F4E68E7A63E}">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AI-based precision diagnostics in neurology</a:t>
          </a:r>
          <a:endParaRPr lang="en-US" sz="2500" kern="1200"/>
        </a:p>
      </dsp:txBody>
      <dsp:txXfrm>
        <a:off x="2008300" y="941843"/>
        <a:ext cx="4087699" cy="1738788"/>
      </dsp:txXfrm>
    </dsp:sp>
    <dsp:sp modelId="{2A371191-FDAA-4963-86F6-63B6CC8EEBAB}">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89A67-F85B-4A8A-A42D-F75DB31B596A}">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AC7AAE-C100-42D0-8DE6-D2AEAB9664AB}">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Comparisons to AI applications in other medical fields</a:t>
          </a:r>
          <a:endParaRPr lang="en-US" sz="2500" kern="1200"/>
        </a:p>
      </dsp:txBody>
      <dsp:txXfrm>
        <a:off x="2008300" y="3115329"/>
        <a:ext cx="4087699" cy="17387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146C1-47C8-44C1-9E8E-0992F7364AFB}">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A99E7-6B12-4A50-9262-2536B3CE8DD4}">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E9ADC-B662-42AC-BDAC-3158E1170712}">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Improved diagnostic accuracy and patient outcomes</a:t>
          </a:r>
          <a:endParaRPr lang="en-US" sz="2500" kern="1200"/>
        </a:p>
      </dsp:txBody>
      <dsp:txXfrm>
        <a:off x="2008300" y="941843"/>
        <a:ext cx="4087699" cy="1738788"/>
      </dsp:txXfrm>
    </dsp:sp>
    <dsp:sp modelId="{9412EA2A-D907-406A-ABC5-3223318790B8}">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B725-2ED8-4FCF-90CE-D83BED320D6F}">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FAAD5B-CE95-419C-A29E-B02A77BFCB77}">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Cost reduction and increased accessibility</a:t>
          </a:r>
          <a:endParaRPr lang="en-US" sz="2500" kern="1200"/>
        </a:p>
      </dsp:txBody>
      <dsp:txXfrm>
        <a:off x="2008300" y="3115329"/>
        <a:ext cx="4087699" cy="1738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576C0-11EF-40A5-BF68-70219646895B}">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3015A-8395-44C8-9ED3-01E358559FBA}">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D70E2-2007-4BD8-A475-4967650942DA}">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Phases of development: Research, testing, commercialization</a:t>
          </a:r>
          <a:endParaRPr lang="en-US" sz="2500" kern="1200"/>
        </a:p>
      </dsp:txBody>
      <dsp:txXfrm>
        <a:off x="2008300" y="941843"/>
        <a:ext cx="4087699" cy="1738788"/>
      </dsp:txXfrm>
    </dsp:sp>
    <dsp:sp modelId="{E7C5CA36-F71F-4A7B-8A78-C85BCA89B7C2}">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B3FB5-DE04-40C9-84CC-94C25ADE67FD}">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AF9D0A-0F03-4AB6-A7A4-C914FE70A18E}">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Target markets and initial rollout strategy</a:t>
          </a:r>
          <a:endParaRPr lang="en-US" sz="2500" kern="1200"/>
        </a:p>
      </dsp:txBody>
      <dsp:txXfrm>
        <a:off x="2008300" y="3115329"/>
        <a:ext cx="4087699" cy="17387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4801A-6F5C-479F-AA80-B0050953181A}">
      <dsp:nvSpPr>
        <dsp:cNvPr id="0" name=""/>
        <dsp:cNvSpPr/>
      </dsp:nvSpPr>
      <dsp:spPr>
        <a:xfrm>
          <a:off x="0" y="707"/>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8C0F6-5C86-4273-BF7D-58F071695B88}">
      <dsp:nvSpPr>
        <dsp:cNvPr id="0" name=""/>
        <dsp:cNvSpPr/>
      </dsp:nvSpPr>
      <dsp:spPr>
        <a:xfrm>
          <a:off x="500814" y="373214"/>
          <a:ext cx="910571" cy="9105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DE108-9BE0-46AA-A652-E69DA26EDD13}">
      <dsp:nvSpPr>
        <dsp:cNvPr id="0" name=""/>
        <dsp:cNvSpPr/>
      </dsp:nvSpPr>
      <dsp:spPr>
        <a:xfrm>
          <a:off x="1912200" y="707"/>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Licensing</a:t>
          </a:r>
          <a:endParaRPr lang="en-US" sz="2500" kern="1200"/>
        </a:p>
      </dsp:txBody>
      <dsp:txXfrm>
        <a:off x="1912200" y="707"/>
        <a:ext cx="4183799" cy="1655584"/>
      </dsp:txXfrm>
    </dsp:sp>
    <dsp:sp modelId="{14D3C0B9-ADB6-4287-AE01-2FBF21CC6919}">
      <dsp:nvSpPr>
        <dsp:cNvPr id="0" name=""/>
        <dsp:cNvSpPr/>
      </dsp:nvSpPr>
      <dsp:spPr>
        <a:xfrm>
          <a:off x="0" y="2070188"/>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0AEF5-0741-4318-8379-7994BDDC640F}">
      <dsp:nvSpPr>
        <dsp:cNvPr id="0" name=""/>
        <dsp:cNvSpPr/>
      </dsp:nvSpPr>
      <dsp:spPr>
        <a:xfrm>
          <a:off x="500814" y="2442695"/>
          <a:ext cx="910571" cy="9105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727BAD-C0A3-4A15-8130-057C2555195C}">
      <dsp:nvSpPr>
        <dsp:cNvPr id="0" name=""/>
        <dsp:cNvSpPr/>
      </dsp:nvSpPr>
      <dsp:spPr>
        <a:xfrm>
          <a:off x="1912200" y="2070188"/>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subscription models</a:t>
          </a:r>
          <a:endParaRPr lang="en-US" sz="2500" kern="1200"/>
        </a:p>
      </dsp:txBody>
      <dsp:txXfrm>
        <a:off x="1912200" y="2070188"/>
        <a:ext cx="4183799" cy="1655584"/>
      </dsp:txXfrm>
    </dsp:sp>
    <dsp:sp modelId="{EA21D72D-5560-4A4B-93F4-8572E2CC0601}">
      <dsp:nvSpPr>
        <dsp:cNvPr id="0" name=""/>
        <dsp:cNvSpPr/>
      </dsp:nvSpPr>
      <dsp:spPr>
        <a:xfrm>
          <a:off x="0" y="4139669"/>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63B9C-47E8-4FA1-A838-4F5306119C93}">
      <dsp:nvSpPr>
        <dsp:cNvPr id="0" name=""/>
        <dsp:cNvSpPr/>
      </dsp:nvSpPr>
      <dsp:spPr>
        <a:xfrm>
          <a:off x="500814" y="4512176"/>
          <a:ext cx="910571" cy="9105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0094A-4195-4C56-B2D0-4E04DA005276}">
      <dsp:nvSpPr>
        <dsp:cNvPr id="0" name=""/>
        <dsp:cNvSpPr/>
      </dsp:nvSpPr>
      <dsp:spPr>
        <a:xfrm>
          <a:off x="1912200" y="4139669"/>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consulting services</a:t>
          </a:r>
          <a:endParaRPr lang="en-US" sz="2500" kern="1200"/>
        </a:p>
      </dsp:txBody>
      <dsp:txXfrm>
        <a:off x="1912200" y="4139669"/>
        <a:ext cx="4183799" cy="16555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92.xml"/><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3131E8-FB12-410D-BF61-66026F4B99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3F84DA3-B4E6-4214-A070-882C7BF7CE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D0D9C-4FB5-4727-9E3D-4B02106E0BF8}" type="datetimeFigureOut">
              <a:rPr lang="en-US" smtClean="0"/>
              <a:t>2/5/26</a:t>
            </a:fld>
            <a:endParaRPr lang="en-US"/>
          </a:p>
        </p:txBody>
      </p:sp>
      <p:sp>
        <p:nvSpPr>
          <p:cNvPr id="4" name="Footer Placeholder 3">
            <a:extLst>
              <a:ext uri="{FF2B5EF4-FFF2-40B4-BE49-F238E27FC236}">
                <a16:creationId xmlns:a16="http://schemas.microsoft.com/office/drawing/2014/main" id="{10B9E54A-6E6E-45BD-A700-6E2757729E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70E95B-A9AE-4EB9-81E6-ECFE9C38ED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95E8E-A04D-4A46-9BA0-C3F696754EF8}" type="slidenum">
              <a:rPr lang="en-US" smtClean="0"/>
              <a:t>‹#›</a:t>
            </a:fld>
            <a:endParaRPr lang="en-US"/>
          </a:p>
        </p:txBody>
      </p:sp>
    </p:spTree>
    <p:custDataLst>
      <p:tags r:id="rId2"/>
    </p:custDataLst>
    <p:extLst>
      <p:ext uri="{BB962C8B-B14F-4D97-AF65-F5344CB8AC3E}">
        <p14:creationId xmlns:p14="http://schemas.microsoft.com/office/powerpoint/2010/main" val="2858700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203200"/>
          </a:xfrm>
          <a:prstGeom prst="rect">
            <a:avLst/>
          </a:prstGeom>
        </p:spPr>
        <p:txBody>
          <a:bodyPr vert="horz" lIns="91440" tIns="45720" rIns="91440" bIns="45720" rtlCol="0"/>
          <a:lstStyle>
            <a:lvl1pPr algn="l">
              <a:defRPr sz="800"/>
            </a:lvl1pPr>
          </a:lstStyle>
          <a:p>
            <a:endParaRPr lang="en-GB"/>
          </a:p>
        </p:txBody>
      </p:sp>
      <p:sp>
        <p:nvSpPr>
          <p:cNvPr id="3" name="Date Placeholder 2"/>
          <p:cNvSpPr>
            <a:spLocks noGrp="1"/>
          </p:cNvSpPr>
          <p:nvPr>
            <p:ph type="dt" idx="1"/>
          </p:nvPr>
        </p:nvSpPr>
        <p:spPr>
          <a:xfrm>
            <a:off x="3884613" y="1"/>
            <a:ext cx="2971800" cy="203200"/>
          </a:xfrm>
          <a:prstGeom prst="rect">
            <a:avLst/>
          </a:prstGeom>
        </p:spPr>
        <p:txBody>
          <a:bodyPr vert="horz" lIns="91440" tIns="45720" rIns="91440" bIns="45720" rtlCol="0"/>
          <a:lstStyle>
            <a:lvl1pPr algn="r">
              <a:defRPr sz="800"/>
            </a:lvl1pPr>
          </a:lstStyle>
          <a:p>
            <a:fld id="{8336942B-E6A5-475C-AB1E-005DE3D92BF2}" type="datetimeFigureOut">
              <a:rPr lang="en-GB" smtClean="0"/>
              <a:pPr/>
              <a:t>05/02/2026</a:t>
            </a:fld>
            <a:endParaRPr lang="en-GB"/>
          </a:p>
        </p:txBody>
      </p:sp>
      <p:sp>
        <p:nvSpPr>
          <p:cNvPr id="4" name="Slide Image Placeholder 3"/>
          <p:cNvSpPr>
            <a:spLocks noGrp="1" noRot="1" noChangeAspect="1"/>
          </p:cNvSpPr>
          <p:nvPr>
            <p:ph type="sldImg" idx="2"/>
          </p:nvPr>
        </p:nvSpPr>
        <p:spPr>
          <a:xfrm>
            <a:off x="850498" y="299584"/>
            <a:ext cx="5157004" cy="2900816"/>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16114" y="3296783"/>
            <a:ext cx="6625772" cy="5629503"/>
          </a:xfrm>
          <a:prstGeom prst="rect">
            <a:avLst/>
          </a:prstGeom>
        </p:spPr>
        <p:txBody>
          <a:bodyPr vert="horz" lIns="0" tIns="0" rIns="0" bIns="0" numCol="1" spcCol="36000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969829"/>
            <a:ext cx="2971800" cy="174171"/>
          </a:xfrm>
          <a:prstGeom prst="rect">
            <a:avLst/>
          </a:prstGeom>
        </p:spPr>
        <p:txBody>
          <a:bodyPr vert="horz" lIns="91440" tIns="45720" rIns="91440" bIns="45720" rtlCol="0" anchor="b"/>
          <a:lstStyle>
            <a:lvl1pPr algn="l">
              <a:defRPr sz="800"/>
            </a:lvl1pPr>
          </a:lstStyle>
          <a:p>
            <a:endParaRPr lang="en-GB"/>
          </a:p>
        </p:txBody>
      </p:sp>
      <p:sp>
        <p:nvSpPr>
          <p:cNvPr id="7" name="Slide Number Placeholder 6"/>
          <p:cNvSpPr>
            <a:spLocks noGrp="1"/>
          </p:cNvSpPr>
          <p:nvPr>
            <p:ph type="sldNum" sz="quarter" idx="5"/>
          </p:nvPr>
        </p:nvSpPr>
        <p:spPr>
          <a:xfrm>
            <a:off x="3884613" y="8969829"/>
            <a:ext cx="2971800" cy="174171"/>
          </a:xfrm>
          <a:prstGeom prst="rect">
            <a:avLst/>
          </a:prstGeom>
        </p:spPr>
        <p:txBody>
          <a:bodyPr vert="horz" lIns="91440" tIns="45720" rIns="91440" bIns="45720" rtlCol="0" anchor="b"/>
          <a:lstStyle>
            <a:lvl1pPr algn="r">
              <a:defRPr sz="800"/>
            </a:lvl1pPr>
          </a:lstStyle>
          <a:p>
            <a:fld id="{48857A81-DEF9-4B57-AC08-20326D7F815B}" type="slidenum">
              <a:rPr lang="en-GB" smtClean="0"/>
              <a:pPr/>
              <a:t>‹#›</a:t>
            </a:fld>
            <a:endParaRPr lang="en-GB"/>
          </a:p>
        </p:txBody>
      </p:sp>
    </p:spTree>
    <p:extLst>
      <p:ext uri="{BB962C8B-B14F-4D97-AF65-F5344CB8AC3E}">
        <p14:creationId xmlns:p14="http://schemas.microsoft.com/office/powerpoint/2010/main" val="187597517"/>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200"/>
      </a:spcAft>
      <a:buFont typeface="Arial" panose="020B0604020202020204" pitchFamily="34" charset="0"/>
      <a:buNone/>
      <a:defRPr sz="1000" kern="1200">
        <a:solidFill>
          <a:schemeClr val="tx1"/>
        </a:solidFill>
        <a:latin typeface="+mn-lt"/>
        <a:ea typeface="+mn-ea"/>
        <a:cs typeface="+mn-cs"/>
      </a:defRPr>
    </a:lvl1pPr>
    <a:lvl2pPr marL="252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2pPr>
    <a:lvl3pPr marL="396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3pPr>
    <a:lvl4pPr marL="540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4pPr>
    <a:lvl5pPr marL="684000" indent="-108000" algn="l" defTabSz="914400" rtl="0" eaLnBrk="1" latinLnBrk="0" hangingPunct="1">
      <a:spcAft>
        <a:spcPts val="200"/>
      </a:spcAft>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customXml" Target="../../customXml/item6.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41.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customXml" Target="../../customXml/item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51.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xml"/><Relationship Id="rId1" Type="http://schemas.openxmlformats.org/officeDocument/2006/relationships/customXml" Target="../../customXml/item3.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1.xml"/><Relationship Id="rId1" Type="http://schemas.openxmlformats.org/officeDocument/2006/relationships/customXml" Target="../../customXml/item5.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6.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7.xml"/><Relationship Id="rId1" Type="http://schemas.openxmlformats.org/officeDocument/2006/relationships/customXml" Target="../../customXml/item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69.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Master" Target="../slideMasters/slideMaster7.xml"/><Relationship Id="rId1" Type="http://schemas.openxmlformats.org/officeDocument/2006/relationships/tags" Target="../tags/tag7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7.xml"/><Relationship Id="rId1" Type="http://schemas.openxmlformats.org/officeDocument/2006/relationships/tags" Target="../tags/tag7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7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3.xml"/><Relationship Id="rId1" Type="http://schemas.openxmlformats.org/officeDocument/2006/relationships/customXml" Target="../../customXml/item1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7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76.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7.xml"/><Relationship Id="rId1" Type="http://schemas.openxmlformats.org/officeDocument/2006/relationships/customXml" Target="../../customXml/item13.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9.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89.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90.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1.xml"/><Relationship Id="rId1" Type="http://schemas.openxmlformats.org/officeDocument/2006/relationships/customXml" Target="../../customXml/item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customXml" Target="../../customXml/item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64"/>
            <a:ext cx="1828800" cy="207749"/>
          </a:xfrm>
        </p:spPr>
        <p:txBody>
          <a:bodyPr wrap="square" lIns="0" bIns="0">
            <a:spAutoFit/>
          </a:bodyPr>
          <a:lstStyle>
            <a:lvl1pPr algn="l">
              <a:lnSpc>
                <a:spcPct val="100000"/>
              </a:lnSpc>
              <a:defRPr/>
            </a:lvl1pPr>
          </a:lstStyle>
          <a:p>
            <a:endParaRPr lang="en-GB" dirty="0"/>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1219200" y="6349213"/>
            <a:ext cx="4876799"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1" y="1793325"/>
            <a:ext cx="4876799" cy="2649135"/>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6705600" y="0"/>
            <a:ext cx="5486400" cy="6858000"/>
          </a:xfrm>
          <a:prstGeom prst="rect">
            <a:avLst/>
          </a:prstGeom>
          <a:solidFill>
            <a:schemeClr val="bg2">
              <a:lumMod val="40000"/>
              <a:lumOff val="60000"/>
            </a:schemeClr>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pic>
        <p:nvPicPr>
          <p:cNvPr id="7" name="Picture 2" descr="Image result for ASTRAZENECA LOGO">
            <a:extLst>
              <a:ext uri="{FF2B5EF4-FFF2-40B4-BE49-F238E27FC236}">
                <a16:creationId xmlns:a16="http://schemas.microsoft.com/office/drawing/2014/main" id="{1ED72C3C-E918-420F-9374-6F1CBE3946F7}"/>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0" y="4594860"/>
            <a:ext cx="4876799" cy="1241804"/>
          </a:xfrm>
          <a:prstGeom prst="rect">
            <a:avLst/>
          </a:prstGeom>
        </p:spPr>
        <p:txBody>
          <a:bodyPr lIns="0" tIns="0" rIns="0" b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5" name="Freeform: Shape 14">
            <a:extLst>
              <a:ext uri="{FF2B5EF4-FFF2-40B4-BE49-F238E27FC236}">
                <a16:creationId xmlns:a16="http://schemas.microsoft.com/office/drawing/2014/main" id="{72260595-7C87-4D29-977E-EE25A0D9291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11" name="Rectangle 10">
            <a:extLst>
              <a:ext uri="{FF2B5EF4-FFF2-40B4-BE49-F238E27FC236}">
                <a16:creationId xmlns:a16="http://schemas.microsoft.com/office/drawing/2014/main" id="{E615AFDE-47EA-B9B3-CDD0-170ACBAE9885}"/>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28487002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ual Logo">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AF0B1B31-3000-4CD8-BB26-CDF0CF4ED32F}"/>
              </a:ext>
            </a:extLst>
          </p:cNvPr>
          <p:cNvSpPr>
            <a:spLocks noGrp="1"/>
          </p:cNvSpPr>
          <p:nvPr>
            <p:ph type="body" sz="quarter" idx="27" hasCustomPrompt="1"/>
          </p:nvPr>
        </p:nvSpPr>
        <p:spPr>
          <a:xfrm>
            <a:off x="1219200" y="6349213"/>
            <a:ext cx="5486400"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58"/>
            <a:ext cx="1828800" cy="207755"/>
          </a:xfrm>
        </p:spPr>
        <p:txBody>
          <a:bodyPr lIns="0" bIns="0"/>
          <a:lstStyle>
            <a:lvl1pPr algn="l">
              <a:lnSpc>
                <a:spcPct val="100000"/>
              </a:lnSpc>
              <a:defRPr/>
            </a:lvl1pPr>
          </a:lstStyle>
          <a:p>
            <a:endParaRPr lang="en-GB" dirty="0"/>
          </a:p>
        </p:txBody>
      </p:sp>
      <p:pic>
        <p:nvPicPr>
          <p:cNvPr id="5" name="Picture 2" descr="Image result for ASTRAZENECA LOGO">
            <a:extLst>
              <a:ext uri="{FF2B5EF4-FFF2-40B4-BE49-F238E27FC236}">
                <a16:creationId xmlns:a16="http://schemas.microsoft.com/office/drawing/2014/main" id="{05391862-9B15-7D95-620B-0163161D69A8}"/>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970160-AA31-20E0-0840-74BEF55D3FB8}"/>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0" y="1793324"/>
            <a:ext cx="5486400" cy="2649133"/>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7315200" y="0"/>
            <a:ext cx="4878036" cy="6865200"/>
          </a:xfrm>
          <a:prstGeom prst="rect">
            <a:avLst/>
          </a:prstGeom>
          <a:solidFill>
            <a:schemeClr val="bg2">
              <a:lumMod val="40000"/>
              <a:lumOff val="60000"/>
            </a:schemeClr>
          </a:solidFill>
        </p:spPr>
        <p:txBody>
          <a:bodyPr vert="horz" wrap="square" lIns="0" tIns="72000" rIns="0" bIns="1080000" rtlCol="0" anchor="ctr">
            <a:no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600" b="1" kern="1200" dirty="0" smtClean="0">
                <a:solidFill>
                  <a:schemeClr val="tx1"/>
                </a:solidFill>
                <a:latin typeface="+mn-lt"/>
                <a:ea typeface="+mn-ea"/>
                <a:cs typeface="+mn-cs"/>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0" y="4594860"/>
            <a:ext cx="5486400" cy="1241799"/>
          </a:xfrm>
          <a:prstGeom prst="rect">
            <a:avLst/>
          </a:prstGeom>
        </p:spPr>
        <p:txBody>
          <a:bodyPr l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1" name="Picture Placeholder 3">
            <a:extLst>
              <a:ext uri="{FF2B5EF4-FFF2-40B4-BE49-F238E27FC236}">
                <a16:creationId xmlns:a16="http://schemas.microsoft.com/office/drawing/2014/main" id="{894F9465-82DF-4370-9E47-56C71396EFC4}"/>
              </a:ext>
            </a:extLst>
          </p:cNvPr>
          <p:cNvSpPr>
            <a:spLocks noGrp="1"/>
          </p:cNvSpPr>
          <p:nvPr>
            <p:ph type="pic" sz="quarter" idx="25" hasCustomPrompt="1"/>
          </p:nvPr>
        </p:nvSpPr>
        <p:spPr>
          <a:xfrm>
            <a:off x="4267200" y="427377"/>
            <a:ext cx="2438400" cy="635001"/>
          </a:xfrm>
        </p:spPr>
        <p:txBody>
          <a:bodyPr anchor="ctr" anchorCtr="0">
            <a:normAutofit/>
          </a:bodyPr>
          <a:lstStyle>
            <a:lvl1pPr marL="0" indent="0" algn="ctr">
              <a:lnSpc>
                <a:spcPct val="100000"/>
              </a:lnSpc>
              <a:buNone/>
              <a:defRPr sz="1400"/>
            </a:lvl1pPr>
          </a:lstStyle>
          <a:p>
            <a:r>
              <a:rPr lang="en-US" dirty="0"/>
              <a:t>Use this placeholder for a secondary logo if needed</a:t>
            </a:r>
          </a:p>
        </p:txBody>
      </p:sp>
      <p:sp>
        <p:nvSpPr>
          <p:cNvPr id="16" name="Freeform: Shape 15">
            <a:extLst>
              <a:ext uri="{FF2B5EF4-FFF2-40B4-BE49-F238E27FC236}">
                <a16:creationId xmlns:a16="http://schemas.microsoft.com/office/drawing/2014/main" id="{B8C86533-B59D-4640-AA9B-D75189B4B4C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7" name="Oval 16">
            <a:extLst>
              <a:ext uri="{FF2B5EF4-FFF2-40B4-BE49-F238E27FC236}">
                <a16:creationId xmlns:a16="http://schemas.microsoft.com/office/drawing/2014/main" id="{CF3181C7-2372-4ADB-A7E1-372907919D37}"/>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Tree>
    <p:custDataLst>
      <p:tags r:id="rId1"/>
    </p:custDataLst>
    <p:extLst>
      <p:ext uri="{BB962C8B-B14F-4D97-AF65-F5344CB8AC3E}">
        <p14:creationId xmlns:p14="http://schemas.microsoft.com/office/powerpoint/2010/main" val="6348788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7924801" y="5989058"/>
            <a:ext cx="1279358" cy="207755"/>
          </a:xfrm>
        </p:spPr>
        <p:txBody>
          <a:bodyPr lIns="0" bIns="0"/>
          <a:lstStyle>
            <a:lvl1pPr algn="l">
              <a:lnSpc>
                <a:spcPct val="100000"/>
              </a:lnSpc>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92EBB4F1-3A58-475F-9EBB-925156182B78}"/>
              </a:ext>
            </a:extLst>
          </p:cNvPr>
          <p:cNvSpPr>
            <a:spLocks noGrp="1"/>
          </p:cNvSpPr>
          <p:nvPr>
            <p:ph type="body" sz="quarter" idx="27" hasCustomPrompt="1"/>
          </p:nvPr>
        </p:nvSpPr>
        <p:spPr>
          <a:xfrm>
            <a:off x="7924801" y="6349213"/>
            <a:ext cx="3657600" cy="161583"/>
          </a:xfrm>
        </p:spPr>
        <p:txBody>
          <a:bodyPr wrap="square" lIns="0" tIns="0" rIns="0" bIns="0" anchor="ctr" anchorCtr="0">
            <a:normAutofit/>
          </a:bodyPr>
          <a:lstStyle>
            <a:lvl1pPr marL="0" indent="0">
              <a:lnSpc>
                <a:spcPct val="100000"/>
              </a:lnSpc>
              <a:buNone/>
              <a:defRPr sz="1050">
                <a:solidFill>
                  <a:schemeClr val="bg1"/>
                </a:solidFill>
              </a:defRPr>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13" name="Picture Placeholder 12">
            <a:extLst>
              <a:ext uri="{FF2B5EF4-FFF2-40B4-BE49-F238E27FC236}">
                <a16:creationId xmlns:a16="http://schemas.microsoft.com/office/drawing/2014/main" id="{332A73A7-F1E1-4085-B3F6-999828C7F549}"/>
              </a:ext>
            </a:extLst>
          </p:cNvPr>
          <p:cNvSpPr>
            <a:spLocks noGrp="1"/>
          </p:cNvSpPr>
          <p:nvPr>
            <p:ph type="pic" sz="quarter" idx="20" hasCustomPrompt="1"/>
          </p:nvPr>
        </p:nvSpPr>
        <p:spPr>
          <a:xfrm>
            <a:off x="0" y="0"/>
            <a:ext cx="6705600" cy="6858000"/>
          </a:xfrm>
          <a:prstGeom prst="rect">
            <a:avLst/>
          </a:prstGeom>
          <a:solidFill>
            <a:schemeClr val="bg2">
              <a:lumMod val="40000"/>
              <a:lumOff val="60000"/>
            </a:schemeClr>
          </a:solidFill>
        </p:spPr>
        <p:txBody>
          <a:bodyPr vert="horz" wrap="square" lIns="91440" tIns="432000" rIns="91440" bIns="1404000" rtlCol="0" anchor="ctr">
            <a:noAutofit/>
          </a:bodyPr>
          <a:lstStyle>
            <a:lvl1pPr marL="0" indent="0" algn="ctr">
              <a:lnSpc>
                <a:spcPct val="100000"/>
              </a:lnSpc>
              <a:spcAft>
                <a:spcPts val="0"/>
              </a:spcAft>
              <a:buNone/>
              <a:defRPr lang="en-US" sz="1600" b="1" dirty="0">
                <a:solidFill>
                  <a:schemeClr val="tx1"/>
                </a:solidFill>
              </a:defRPr>
            </a:lvl1pPr>
          </a:lstStyle>
          <a:p>
            <a:pPr marL="228600" lvl="0" indent="-228600" algn="ctr"/>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grpSp>
        <p:nvGrpSpPr>
          <p:cNvPr id="11" name="Group 10">
            <a:extLst>
              <a:ext uri="{FF2B5EF4-FFF2-40B4-BE49-F238E27FC236}">
                <a16:creationId xmlns:a16="http://schemas.microsoft.com/office/drawing/2014/main" id="{9516A261-40A9-4E3C-8184-C41208C9782A}"/>
              </a:ext>
            </a:extLst>
          </p:cNvPr>
          <p:cNvGrpSpPr/>
          <p:nvPr userDrawn="1"/>
        </p:nvGrpSpPr>
        <p:grpSpPr>
          <a:xfrm>
            <a:off x="9168234" y="436310"/>
            <a:ext cx="2416181" cy="585338"/>
            <a:chOff x="9168234" y="436310"/>
            <a:chExt cx="2416181" cy="585338"/>
          </a:xfrm>
        </p:grpSpPr>
        <p:sp>
          <p:nvSpPr>
            <p:cNvPr id="6" name="Freeform: Shape 5">
              <a:extLst>
                <a:ext uri="{FF2B5EF4-FFF2-40B4-BE49-F238E27FC236}">
                  <a16:creationId xmlns:a16="http://schemas.microsoft.com/office/drawing/2014/main" id="{1CB6D089-790C-9B8D-F460-C1567878F945}"/>
                </a:ext>
              </a:extLst>
            </p:cNvPr>
            <p:cNvSpPr/>
            <p:nvPr/>
          </p:nvSpPr>
          <p:spPr>
            <a:xfrm>
              <a:off x="9168234" y="755229"/>
              <a:ext cx="1961045" cy="263764"/>
            </a:xfrm>
            <a:custGeom>
              <a:avLst/>
              <a:gdLst>
                <a:gd name="connsiteX0" fmla="*/ 76969 w 1961045"/>
                <a:gd name="connsiteY0" fmla="*/ 151125 h 263764"/>
                <a:gd name="connsiteX1" fmla="*/ 116775 w 1961045"/>
                <a:gd name="connsiteY1" fmla="*/ 43130 h 263764"/>
                <a:gd name="connsiteX2" fmla="*/ 154620 w 1961045"/>
                <a:gd name="connsiteY2" fmla="*/ 151125 h 263764"/>
                <a:gd name="connsiteX3" fmla="*/ 193232 w 1961045"/>
                <a:gd name="connsiteY3" fmla="*/ 259973 h 263764"/>
                <a:gd name="connsiteX4" fmla="*/ 229714 w 1961045"/>
                <a:gd name="connsiteY4" fmla="*/ 259973 h 263764"/>
                <a:gd name="connsiteX5" fmla="*/ 135101 w 1961045"/>
                <a:gd name="connsiteY5" fmla="*/ 0 h 263764"/>
                <a:gd name="connsiteX6" fmla="*/ 99045 w 1961045"/>
                <a:gd name="connsiteY6" fmla="*/ 0 h 263764"/>
                <a:gd name="connsiteX7" fmla="*/ 0 w 1961045"/>
                <a:gd name="connsiteY7" fmla="*/ 259973 h 263764"/>
                <a:gd name="connsiteX8" fmla="*/ 36822 w 1961045"/>
                <a:gd name="connsiteY8" fmla="*/ 259973 h 263764"/>
                <a:gd name="connsiteX9" fmla="*/ 65888 w 1961045"/>
                <a:gd name="connsiteY9" fmla="*/ 180276 h 263764"/>
                <a:gd name="connsiteX10" fmla="*/ 164933 w 1961045"/>
                <a:gd name="connsiteY10" fmla="*/ 180276 h 263764"/>
                <a:gd name="connsiteX11" fmla="*/ 366263 w 1961045"/>
                <a:gd name="connsiteY11" fmla="*/ 204910 h 263764"/>
                <a:gd name="connsiteX12" fmla="*/ 319724 w 1961045"/>
                <a:gd name="connsiteY12" fmla="*/ 237385 h 263764"/>
                <a:gd name="connsiteX13" fmla="*/ 271309 w 1961045"/>
                <a:gd name="connsiteY13" fmla="*/ 215394 h 263764"/>
                <a:gd name="connsiteX14" fmla="*/ 236192 w 1961045"/>
                <a:gd name="connsiteY14" fmla="*/ 221531 h 263764"/>
                <a:gd name="connsiteX15" fmla="*/ 318275 w 1961045"/>
                <a:gd name="connsiteY15" fmla="*/ 262871 h 263764"/>
                <a:gd name="connsiteX16" fmla="*/ 400955 w 1961045"/>
                <a:gd name="connsiteY16" fmla="*/ 200733 h 263764"/>
                <a:gd name="connsiteX17" fmla="*/ 319383 w 1961045"/>
                <a:gd name="connsiteY17" fmla="*/ 139618 h 263764"/>
                <a:gd name="connsiteX18" fmla="*/ 273525 w 1961045"/>
                <a:gd name="connsiteY18" fmla="*/ 108848 h 263764"/>
                <a:gd name="connsiteX19" fmla="*/ 312479 w 1961045"/>
                <a:gd name="connsiteY19" fmla="*/ 80208 h 263764"/>
                <a:gd name="connsiteX20" fmla="*/ 357398 w 1961045"/>
                <a:gd name="connsiteY20" fmla="*/ 105779 h 263764"/>
                <a:gd name="connsiteX21" fmla="*/ 388169 w 1961045"/>
                <a:gd name="connsiteY21" fmla="*/ 92908 h 263764"/>
                <a:gd name="connsiteX22" fmla="*/ 316314 w 1961045"/>
                <a:gd name="connsiteY22" fmla="*/ 55063 h 263764"/>
                <a:gd name="connsiteX23" fmla="*/ 240283 w 1961045"/>
                <a:gd name="connsiteY23" fmla="*/ 113365 h 263764"/>
                <a:gd name="connsiteX24" fmla="*/ 308984 w 1961045"/>
                <a:gd name="connsiteY24" fmla="*/ 169451 h 263764"/>
                <a:gd name="connsiteX25" fmla="*/ 366263 w 1961045"/>
                <a:gd name="connsiteY25" fmla="*/ 204910 h 263764"/>
                <a:gd name="connsiteX26" fmla="*/ 473747 w 1961045"/>
                <a:gd name="connsiteY26" fmla="*/ 341 h 263764"/>
                <a:gd name="connsiteX27" fmla="*/ 439652 w 1961045"/>
                <a:gd name="connsiteY27" fmla="*/ 14661 h 263764"/>
                <a:gd name="connsiteX28" fmla="*/ 439652 w 1961045"/>
                <a:gd name="connsiteY28" fmla="*/ 62649 h 263764"/>
                <a:gd name="connsiteX29" fmla="*/ 408200 w 1961045"/>
                <a:gd name="connsiteY29" fmla="*/ 62649 h 263764"/>
                <a:gd name="connsiteX30" fmla="*/ 408200 w 1961045"/>
                <a:gd name="connsiteY30" fmla="*/ 90266 h 263764"/>
                <a:gd name="connsiteX31" fmla="*/ 439567 w 1961045"/>
                <a:gd name="connsiteY31" fmla="*/ 90266 h 263764"/>
                <a:gd name="connsiteX32" fmla="*/ 439567 w 1961045"/>
                <a:gd name="connsiteY32" fmla="*/ 216843 h 263764"/>
                <a:gd name="connsiteX33" fmla="*/ 477583 w 1961045"/>
                <a:gd name="connsiteY33" fmla="*/ 261337 h 263764"/>
                <a:gd name="connsiteX34" fmla="*/ 509717 w 1961045"/>
                <a:gd name="connsiteY34" fmla="*/ 258012 h 263764"/>
                <a:gd name="connsiteX35" fmla="*/ 509717 w 1961045"/>
                <a:gd name="connsiteY35" fmla="*/ 230651 h 263764"/>
                <a:gd name="connsiteX36" fmla="*/ 487981 w 1961045"/>
                <a:gd name="connsiteY36" fmla="*/ 235169 h 263764"/>
                <a:gd name="connsiteX37" fmla="*/ 473747 w 1961045"/>
                <a:gd name="connsiteY37" fmla="*/ 201841 h 263764"/>
                <a:gd name="connsiteX38" fmla="*/ 473747 w 1961045"/>
                <a:gd name="connsiteY38" fmla="*/ 89925 h 263764"/>
                <a:gd name="connsiteX39" fmla="*/ 509717 w 1961045"/>
                <a:gd name="connsiteY39" fmla="*/ 89925 h 263764"/>
                <a:gd name="connsiteX40" fmla="*/ 509717 w 1961045"/>
                <a:gd name="connsiteY40" fmla="*/ 62308 h 263764"/>
                <a:gd name="connsiteX41" fmla="*/ 473747 w 1961045"/>
                <a:gd name="connsiteY41" fmla="*/ 62308 h 263764"/>
                <a:gd name="connsiteX42" fmla="*/ 539635 w 1961045"/>
                <a:gd name="connsiteY42" fmla="*/ 62649 h 263764"/>
                <a:gd name="connsiteX43" fmla="*/ 539635 w 1961045"/>
                <a:gd name="connsiteY43" fmla="*/ 259973 h 263764"/>
                <a:gd name="connsiteX44" fmla="*/ 573048 w 1961045"/>
                <a:gd name="connsiteY44" fmla="*/ 259973 h 263764"/>
                <a:gd name="connsiteX45" fmla="*/ 573048 w 1961045"/>
                <a:gd name="connsiteY45" fmla="*/ 168769 h 263764"/>
                <a:gd name="connsiteX46" fmla="*/ 581572 w 1961045"/>
                <a:gd name="connsiteY46" fmla="*/ 117627 h 263764"/>
                <a:gd name="connsiteX47" fmla="*/ 641237 w 1961045"/>
                <a:gd name="connsiteY47" fmla="*/ 93249 h 263764"/>
                <a:gd name="connsiteX48" fmla="*/ 641237 w 1961045"/>
                <a:gd name="connsiteY48" fmla="*/ 59154 h 263764"/>
                <a:gd name="connsiteX49" fmla="*/ 573645 w 1961045"/>
                <a:gd name="connsiteY49" fmla="*/ 97767 h 263764"/>
                <a:gd name="connsiteX50" fmla="*/ 573645 w 1961045"/>
                <a:gd name="connsiteY50" fmla="*/ 62308 h 263764"/>
                <a:gd name="connsiteX51" fmla="*/ 836686 w 1961045"/>
                <a:gd name="connsiteY51" fmla="*/ 426 h 263764"/>
                <a:gd name="connsiteX52" fmla="*/ 836686 w 1961045"/>
                <a:gd name="connsiteY52" fmla="*/ 32390 h 263764"/>
                <a:gd name="connsiteX53" fmla="*/ 984401 w 1961045"/>
                <a:gd name="connsiteY53" fmla="*/ 32390 h 263764"/>
                <a:gd name="connsiteX54" fmla="*/ 836515 w 1961045"/>
                <a:gd name="connsiteY54" fmla="*/ 226219 h 263764"/>
                <a:gd name="connsiteX55" fmla="*/ 836515 w 1961045"/>
                <a:gd name="connsiteY55" fmla="*/ 260314 h 263764"/>
                <a:gd name="connsiteX56" fmla="*/ 1027446 w 1961045"/>
                <a:gd name="connsiteY56" fmla="*/ 260314 h 263764"/>
                <a:gd name="connsiteX57" fmla="*/ 1027446 w 1961045"/>
                <a:gd name="connsiteY57" fmla="*/ 228435 h 263764"/>
                <a:gd name="connsiteX58" fmla="*/ 876662 w 1961045"/>
                <a:gd name="connsiteY58" fmla="*/ 228435 h 263764"/>
                <a:gd name="connsiteX59" fmla="*/ 1023781 w 1961045"/>
                <a:gd name="connsiteY59" fmla="*/ 32390 h 263764"/>
                <a:gd name="connsiteX60" fmla="*/ 1023781 w 1961045"/>
                <a:gd name="connsiteY60" fmla="*/ 0 h 263764"/>
                <a:gd name="connsiteX61" fmla="*/ 1235339 w 1961045"/>
                <a:gd name="connsiteY61" fmla="*/ 62649 h 263764"/>
                <a:gd name="connsiteX62" fmla="*/ 1235339 w 1961045"/>
                <a:gd name="connsiteY62" fmla="*/ 259973 h 263764"/>
                <a:gd name="connsiteX63" fmla="*/ 1268496 w 1961045"/>
                <a:gd name="connsiteY63" fmla="*/ 259973 h 263764"/>
                <a:gd name="connsiteX64" fmla="*/ 1268496 w 1961045"/>
                <a:gd name="connsiteY64" fmla="*/ 147886 h 263764"/>
                <a:gd name="connsiteX65" fmla="*/ 1283157 w 1961045"/>
                <a:gd name="connsiteY65" fmla="*/ 103648 h 263764"/>
                <a:gd name="connsiteX66" fmla="*/ 1320831 w 1961045"/>
                <a:gd name="connsiteY66" fmla="*/ 88646 h 263764"/>
                <a:gd name="connsiteX67" fmla="*/ 1363450 w 1961045"/>
                <a:gd name="connsiteY67" fmla="*/ 115752 h 263764"/>
                <a:gd name="connsiteX68" fmla="*/ 1365581 w 1961045"/>
                <a:gd name="connsiteY68" fmla="*/ 148227 h 263764"/>
                <a:gd name="connsiteX69" fmla="*/ 1365581 w 1961045"/>
                <a:gd name="connsiteY69" fmla="*/ 259973 h 263764"/>
                <a:gd name="connsiteX70" fmla="*/ 1398653 w 1961045"/>
                <a:gd name="connsiteY70" fmla="*/ 259973 h 263764"/>
                <a:gd name="connsiteX71" fmla="*/ 1398653 w 1961045"/>
                <a:gd name="connsiteY71" fmla="*/ 143198 h 263764"/>
                <a:gd name="connsiteX72" fmla="*/ 1395243 w 1961045"/>
                <a:gd name="connsiteY72" fmla="*/ 102711 h 263764"/>
                <a:gd name="connsiteX73" fmla="*/ 1330293 w 1961045"/>
                <a:gd name="connsiteY73" fmla="*/ 57535 h 263764"/>
                <a:gd name="connsiteX74" fmla="*/ 1268496 w 1961045"/>
                <a:gd name="connsiteY74" fmla="*/ 92056 h 263764"/>
                <a:gd name="connsiteX75" fmla="*/ 1268496 w 1961045"/>
                <a:gd name="connsiteY75" fmla="*/ 62308 h 263764"/>
                <a:gd name="connsiteX76" fmla="*/ 1750426 w 1961045"/>
                <a:gd name="connsiteY76" fmla="*/ 212496 h 263764"/>
                <a:gd name="connsiteX77" fmla="*/ 1704824 w 1961045"/>
                <a:gd name="connsiteY77" fmla="*/ 238067 h 263764"/>
                <a:gd name="connsiteX78" fmla="*/ 1645158 w 1961045"/>
                <a:gd name="connsiteY78" fmla="*/ 158882 h 263764"/>
                <a:gd name="connsiteX79" fmla="*/ 1702863 w 1961045"/>
                <a:gd name="connsiteY79" fmla="*/ 79185 h 263764"/>
                <a:gd name="connsiteX80" fmla="*/ 1748891 w 1961045"/>
                <a:gd name="connsiteY80" fmla="*/ 107143 h 263764"/>
                <a:gd name="connsiteX81" fmla="*/ 1780003 w 1961045"/>
                <a:gd name="connsiteY81" fmla="*/ 94187 h 263764"/>
                <a:gd name="connsiteX82" fmla="*/ 1701670 w 1961045"/>
                <a:gd name="connsiteY82" fmla="*/ 54807 h 263764"/>
                <a:gd name="connsiteX83" fmla="*/ 1607909 w 1961045"/>
                <a:gd name="connsiteY83" fmla="*/ 161354 h 263764"/>
                <a:gd name="connsiteX84" fmla="*/ 1704057 w 1961045"/>
                <a:gd name="connsiteY84" fmla="*/ 263638 h 263764"/>
                <a:gd name="connsiteX85" fmla="*/ 1779406 w 1961045"/>
                <a:gd name="connsiteY85" fmla="*/ 224685 h 263764"/>
                <a:gd name="connsiteX86" fmla="*/ 1075179 w 1961045"/>
                <a:gd name="connsiteY86" fmla="*/ 140641 h 263764"/>
                <a:gd name="connsiteX87" fmla="*/ 1179935 w 1961045"/>
                <a:gd name="connsiteY87" fmla="*/ 140641 h 263764"/>
                <a:gd name="connsiteX88" fmla="*/ 1127344 w 1961045"/>
                <a:gd name="connsiteY88" fmla="*/ 80208 h 263764"/>
                <a:gd name="connsiteX89" fmla="*/ 1075179 w 1961045"/>
                <a:gd name="connsiteY89" fmla="*/ 140641 h 263764"/>
                <a:gd name="connsiteX90" fmla="*/ 1207211 w 1961045"/>
                <a:gd name="connsiteY90" fmla="*/ 222128 h 263764"/>
                <a:gd name="connsiteX91" fmla="*/ 1131094 w 1961045"/>
                <a:gd name="connsiteY91" fmla="*/ 263382 h 263764"/>
                <a:gd name="connsiteX92" fmla="*/ 1039123 w 1961045"/>
                <a:gd name="connsiteY92" fmla="*/ 157348 h 263764"/>
                <a:gd name="connsiteX93" fmla="*/ 1129816 w 1961045"/>
                <a:gd name="connsiteY93" fmla="*/ 55063 h 263764"/>
                <a:gd name="connsiteX94" fmla="*/ 1212495 w 1961045"/>
                <a:gd name="connsiteY94" fmla="*/ 124702 h 263764"/>
                <a:gd name="connsiteX95" fmla="*/ 1216246 w 1961045"/>
                <a:gd name="connsiteY95" fmla="*/ 164763 h 263764"/>
                <a:gd name="connsiteX96" fmla="*/ 1074326 w 1961045"/>
                <a:gd name="connsiteY96" fmla="*/ 164763 h 263764"/>
                <a:gd name="connsiteX97" fmla="*/ 1133992 w 1961045"/>
                <a:gd name="connsiteY97" fmla="*/ 238749 h 263764"/>
                <a:gd name="connsiteX98" fmla="*/ 1174991 w 1961045"/>
                <a:gd name="connsiteY98" fmla="*/ 216246 h 263764"/>
                <a:gd name="connsiteX99" fmla="*/ 1452182 w 1961045"/>
                <a:gd name="connsiteY99" fmla="*/ 140641 h 263764"/>
                <a:gd name="connsiteX100" fmla="*/ 1556938 w 1961045"/>
                <a:gd name="connsiteY100" fmla="*/ 140641 h 263764"/>
                <a:gd name="connsiteX101" fmla="*/ 1504347 w 1961045"/>
                <a:gd name="connsiteY101" fmla="*/ 80208 h 263764"/>
                <a:gd name="connsiteX102" fmla="*/ 1452182 w 1961045"/>
                <a:gd name="connsiteY102" fmla="*/ 140641 h 263764"/>
                <a:gd name="connsiteX103" fmla="*/ 1584214 w 1961045"/>
                <a:gd name="connsiteY103" fmla="*/ 222128 h 263764"/>
                <a:gd name="connsiteX104" fmla="*/ 1508097 w 1961045"/>
                <a:gd name="connsiteY104" fmla="*/ 263382 h 263764"/>
                <a:gd name="connsiteX105" fmla="*/ 1416212 w 1961045"/>
                <a:gd name="connsiteY105" fmla="*/ 157348 h 263764"/>
                <a:gd name="connsiteX106" fmla="*/ 1506818 w 1961045"/>
                <a:gd name="connsiteY106" fmla="*/ 55063 h 263764"/>
                <a:gd name="connsiteX107" fmla="*/ 1589498 w 1961045"/>
                <a:gd name="connsiteY107" fmla="*/ 124702 h 263764"/>
                <a:gd name="connsiteX108" fmla="*/ 1593249 w 1961045"/>
                <a:gd name="connsiteY108" fmla="*/ 164763 h 263764"/>
                <a:gd name="connsiteX109" fmla="*/ 1450988 w 1961045"/>
                <a:gd name="connsiteY109" fmla="*/ 164763 h 263764"/>
                <a:gd name="connsiteX110" fmla="*/ 1510654 w 1961045"/>
                <a:gd name="connsiteY110" fmla="*/ 238749 h 263764"/>
                <a:gd name="connsiteX111" fmla="*/ 1551653 w 1961045"/>
                <a:gd name="connsiteY111" fmla="*/ 216246 h 263764"/>
                <a:gd name="connsiteX112" fmla="*/ 1961046 w 1961045"/>
                <a:gd name="connsiteY112" fmla="*/ 259973 h 263764"/>
                <a:gd name="connsiteX113" fmla="*/ 1926525 w 1961045"/>
                <a:gd name="connsiteY113" fmla="*/ 259973 h 263764"/>
                <a:gd name="connsiteX114" fmla="*/ 1922604 w 1961045"/>
                <a:gd name="connsiteY114" fmla="*/ 230822 h 263764"/>
                <a:gd name="connsiteX115" fmla="*/ 1856460 w 1961045"/>
                <a:gd name="connsiteY115" fmla="*/ 262530 h 263764"/>
                <a:gd name="connsiteX116" fmla="*/ 1789549 w 1961045"/>
                <a:gd name="connsiteY116" fmla="*/ 206444 h 263764"/>
                <a:gd name="connsiteX117" fmla="*/ 1798073 w 1961045"/>
                <a:gd name="connsiteY117" fmla="*/ 176696 h 263764"/>
                <a:gd name="connsiteX118" fmla="*/ 1889106 w 1961045"/>
                <a:gd name="connsiteY118" fmla="*/ 142005 h 263764"/>
                <a:gd name="connsiteX119" fmla="*/ 1920388 w 1961045"/>
                <a:gd name="connsiteY119" fmla="*/ 139533 h 263764"/>
                <a:gd name="connsiteX120" fmla="*/ 1920388 w 1961045"/>
                <a:gd name="connsiteY120" fmla="*/ 134675 h 263764"/>
                <a:gd name="connsiteX121" fmla="*/ 1876320 w 1961045"/>
                <a:gd name="connsiteY121" fmla="*/ 79952 h 263764"/>
                <a:gd name="connsiteX122" fmla="*/ 1836003 w 1961045"/>
                <a:gd name="connsiteY122" fmla="*/ 105523 h 263764"/>
                <a:gd name="connsiteX123" fmla="*/ 1805489 w 1961045"/>
                <a:gd name="connsiteY123" fmla="*/ 92738 h 263764"/>
                <a:gd name="connsiteX124" fmla="*/ 1807023 w 1961045"/>
                <a:gd name="connsiteY124" fmla="*/ 89499 h 263764"/>
                <a:gd name="connsiteX125" fmla="*/ 1875212 w 1961045"/>
                <a:gd name="connsiteY125" fmla="*/ 54466 h 263764"/>
                <a:gd name="connsiteX126" fmla="*/ 1932662 w 1961045"/>
                <a:gd name="connsiteY126" fmla="*/ 71514 h 263764"/>
                <a:gd name="connsiteX127" fmla="*/ 1954142 w 1961045"/>
                <a:gd name="connsiteY127" fmla="*/ 121037 h 263764"/>
                <a:gd name="connsiteX128" fmla="*/ 1955506 w 1961045"/>
                <a:gd name="connsiteY128" fmla="*/ 222383 h 263764"/>
                <a:gd name="connsiteX129" fmla="*/ 1961046 w 1961045"/>
                <a:gd name="connsiteY129" fmla="*/ 259973 h 263764"/>
                <a:gd name="connsiteX130" fmla="*/ 1915700 w 1961045"/>
                <a:gd name="connsiteY130" fmla="*/ 205506 h 263764"/>
                <a:gd name="connsiteX131" fmla="*/ 1921070 w 1961045"/>
                <a:gd name="connsiteY131" fmla="*/ 161183 h 263764"/>
                <a:gd name="connsiteX132" fmla="*/ 1869331 w 1961045"/>
                <a:gd name="connsiteY132" fmla="*/ 170389 h 263764"/>
                <a:gd name="connsiteX133" fmla="*/ 1826713 w 1961045"/>
                <a:gd name="connsiteY133" fmla="*/ 205933 h 263764"/>
                <a:gd name="connsiteX134" fmla="*/ 1863791 w 1961045"/>
                <a:gd name="connsiteY134" fmla="*/ 235169 h 263764"/>
                <a:gd name="connsiteX135" fmla="*/ 1915700 w 1961045"/>
                <a:gd name="connsiteY135" fmla="*/ 205506 h 263764"/>
                <a:gd name="connsiteX136" fmla="*/ 813160 w 1961045"/>
                <a:gd name="connsiteY136" fmla="*/ 259973 h 263764"/>
                <a:gd name="connsiteX137" fmla="*/ 779066 w 1961045"/>
                <a:gd name="connsiteY137" fmla="*/ 259973 h 263764"/>
                <a:gd name="connsiteX138" fmla="*/ 775145 w 1961045"/>
                <a:gd name="connsiteY138" fmla="*/ 230822 h 263764"/>
                <a:gd name="connsiteX139" fmla="*/ 708575 w 1961045"/>
                <a:gd name="connsiteY139" fmla="*/ 262530 h 263764"/>
                <a:gd name="connsiteX140" fmla="*/ 641664 w 1961045"/>
                <a:gd name="connsiteY140" fmla="*/ 206444 h 263764"/>
                <a:gd name="connsiteX141" fmla="*/ 650187 w 1961045"/>
                <a:gd name="connsiteY141" fmla="*/ 176696 h 263764"/>
                <a:gd name="connsiteX142" fmla="*/ 741306 w 1961045"/>
                <a:gd name="connsiteY142" fmla="*/ 142005 h 263764"/>
                <a:gd name="connsiteX143" fmla="*/ 772502 w 1961045"/>
                <a:gd name="connsiteY143" fmla="*/ 139533 h 263764"/>
                <a:gd name="connsiteX144" fmla="*/ 772502 w 1961045"/>
                <a:gd name="connsiteY144" fmla="*/ 134675 h 263764"/>
                <a:gd name="connsiteX145" fmla="*/ 728435 w 1961045"/>
                <a:gd name="connsiteY145" fmla="*/ 79952 h 263764"/>
                <a:gd name="connsiteX146" fmla="*/ 688032 w 1961045"/>
                <a:gd name="connsiteY146" fmla="*/ 105523 h 263764"/>
                <a:gd name="connsiteX147" fmla="*/ 657518 w 1961045"/>
                <a:gd name="connsiteY147" fmla="*/ 92738 h 263764"/>
                <a:gd name="connsiteX148" fmla="*/ 659137 w 1961045"/>
                <a:gd name="connsiteY148" fmla="*/ 89499 h 263764"/>
                <a:gd name="connsiteX149" fmla="*/ 727327 w 1961045"/>
                <a:gd name="connsiteY149" fmla="*/ 54466 h 263764"/>
                <a:gd name="connsiteX150" fmla="*/ 784776 w 1961045"/>
                <a:gd name="connsiteY150" fmla="*/ 71514 h 263764"/>
                <a:gd name="connsiteX151" fmla="*/ 806256 w 1961045"/>
                <a:gd name="connsiteY151" fmla="*/ 121037 h 263764"/>
                <a:gd name="connsiteX152" fmla="*/ 807535 w 1961045"/>
                <a:gd name="connsiteY152" fmla="*/ 222383 h 263764"/>
                <a:gd name="connsiteX153" fmla="*/ 813160 w 1961045"/>
                <a:gd name="connsiteY153" fmla="*/ 259973 h 263764"/>
                <a:gd name="connsiteX154" fmla="*/ 767814 w 1961045"/>
                <a:gd name="connsiteY154" fmla="*/ 205506 h 263764"/>
                <a:gd name="connsiteX155" fmla="*/ 773184 w 1961045"/>
                <a:gd name="connsiteY155" fmla="*/ 161183 h 263764"/>
                <a:gd name="connsiteX156" fmla="*/ 721531 w 1961045"/>
                <a:gd name="connsiteY156" fmla="*/ 170389 h 263764"/>
                <a:gd name="connsiteX157" fmla="*/ 678912 w 1961045"/>
                <a:gd name="connsiteY157" fmla="*/ 205933 h 263764"/>
                <a:gd name="connsiteX158" fmla="*/ 716075 w 1961045"/>
                <a:gd name="connsiteY158" fmla="*/ 235169 h 263764"/>
                <a:gd name="connsiteX159" fmla="*/ 767814 w 1961045"/>
                <a:gd name="connsiteY159" fmla="*/ 205506 h 26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61045" h="263764">
                  <a:moveTo>
                    <a:pt x="76969" y="151125"/>
                  </a:moveTo>
                  <a:lnTo>
                    <a:pt x="116775" y="43130"/>
                  </a:lnTo>
                  <a:lnTo>
                    <a:pt x="154620" y="151125"/>
                  </a:lnTo>
                  <a:close/>
                  <a:moveTo>
                    <a:pt x="193232" y="259973"/>
                  </a:moveTo>
                  <a:lnTo>
                    <a:pt x="229714" y="259973"/>
                  </a:lnTo>
                  <a:lnTo>
                    <a:pt x="135101" y="0"/>
                  </a:lnTo>
                  <a:lnTo>
                    <a:pt x="99045" y="0"/>
                  </a:lnTo>
                  <a:lnTo>
                    <a:pt x="0" y="259973"/>
                  </a:lnTo>
                  <a:lnTo>
                    <a:pt x="36822" y="259973"/>
                  </a:lnTo>
                  <a:lnTo>
                    <a:pt x="65888" y="180276"/>
                  </a:lnTo>
                  <a:lnTo>
                    <a:pt x="164933" y="180276"/>
                  </a:lnTo>
                  <a:close/>
                  <a:moveTo>
                    <a:pt x="366263" y="204910"/>
                  </a:moveTo>
                  <a:cubicBezTo>
                    <a:pt x="366263" y="226134"/>
                    <a:pt x="349216" y="237385"/>
                    <a:pt x="319724" y="237385"/>
                  </a:cubicBezTo>
                  <a:cubicBezTo>
                    <a:pt x="296028" y="237385"/>
                    <a:pt x="280089" y="230737"/>
                    <a:pt x="271309" y="215394"/>
                  </a:cubicBezTo>
                  <a:lnTo>
                    <a:pt x="236192" y="221531"/>
                  </a:lnTo>
                  <a:cubicBezTo>
                    <a:pt x="249829" y="249489"/>
                    <a:pt x="278299" y="262871"/>
                    <a:pt x="318275" y="262871"/>
                  </a:cubicBezTo>
                  <a:cubicBezTo>
                    <a:pt x="372656" y="262871"/>
                    <a:pt x="400955" y="232782"/>
                    <a:pt x="400955" y="200733"/>
                  </a:cubicBezTo>
                  <a:cubicBezTo>
                    <a:pt x="400955" y="159564"/>
                    <a:pt x="363024" y="148398"/>
                    <a:pt x="319383" y="139618"/>
                  </a:cubicBezTo>
                  <a:cubicBezTo>
                    <a:pt x="298244" y="135356"/>
                    <a:pt x="273525" y="127600"/>
                    <a:pt x="273525" y="108848"/>
                  </a:cubicBezTo>
                  <a:cubicBezTo>
                    <a:pt x="273525" y="95551"/>
                    <a:pt x="286481" y="80208"/>
                    <a:pt x="312479" y="80208"/>
                  </a:cubicBezTo>
                  <a:cubicBezTo>
                    <a:pt x="331060" y="79641"/>
                    <a:pt x="348399" y="89512"/>
                    <a:pt x="357398" y="105779"/>
                  </a:cubicBezTo>
                  <a:lnTo>
                    <a:pt x="388169" y="92908"/>
                  </a:lnTo>
                  <a:cubicBezTo>
                    <a:pt x="374105" y="66059"/>
                    <a:pt x="345551" y="55063"/>
                    <a:pt x="316314" y="55063"/>
                  </a:cubicBezTo>
                  <a:cubicBezTo>
                    <a:pt x="270627" y="55063"/>
                    <a:pt x="240283" y="77566"/>
                    <a:pt x="240283" y="113365"/>
                  </a:cubicBezTo>
                  <a:cubicBezTo>
                    <a:pt x="240283" y="154109"/>
                    <a:pt x="275230" y="162121"/>
                    <a:pt x="308984" y="169451"/>
                  </a:cubicBezTo>
                  <a:cubicBezTo>
                    <a:pt x="338135" y="175333"/>
                    <a:pt x="366263" y="182492"/>
                    <a:pt x="366263" y="204910"/>
                  </a:cubicBezTo>
                  <a:close/>
                  <a:moveTo>
                    <a:pt x="473747" y="341"/>
                  </a:moveTo>
                  <a:lnTo>
                    <a:pt x="439652" y="14661"/>
                  </a:lnTo>
                  <a:lnTo>
                    <a:pt x="439652" y="62649"/>
                  </a:lnTo>
                  <a:lnTo>
                    <a:pt x="408200" y="62649"/>
                  </a:lnTo>
                  <a:lnTo>
                    <a:pt x="408200" y="90266"/>
                  </a:lnTo>
                  <a:lnTo>
                    <a:pt x="439567" y="90266"/>
                  </a:lnTo>
                  <a:lnTo>
                    <a:pt x="439567" y="216843"/>
                  </a:lnTo>
                  <a:cubicBezTo>
                    <a:pt x="439141" y="242414"/>
                    <a:pt x="439141" y="261337"/>
                    <a:pt x="477583" y="261337"/>
                  </a:cubicBezTo>
                  <a:cubicBezTo>
                    <a:pt x="488357" y="260967"/>
                    <a:pt x="499095" y="259856"/>
                    <a:pt x="509717" y="258012"/>
                  </a:cubicBezTo>
                  <a:lnTo>
                    <a:pt x="509717" y="230651"/>
                  </a:lnTo>
                  <a:cubicBezTo>
                    <a:pt x="502698" y="233090"/>
                    <a:pt x="495391" y="234608"/>
                    <a:pt x="487981" y="235169"/>
                  </a:cubicBezTo>
                  <a:cubicBezTo>
                    <a:pt x="473747" y="235169"/>
                    <a:pt x="473747" y="225196"/>
                    <a:pt x="473747" y="201841"/>
                  </a:cubicBezTo>
                  <a:lnTo>
                    <a:pt x="473747" y="89925"/>
                  </a:lnTo>
                  <a:lnTo>
                    <a:pt x="509717" y="89925"/>
                  </a:lnTo>
                  <a:lnTo>
                    <a:pt x="509717" y="62308"/>
                  </a:lnTo>
                  <a:lnTo>
                    <a:pt x="473747" y="62308"/>
                  </a:lnTo>
                  <a:close/>
                  <a:moveTo>
                    <a:pt x="539635" y="62649"/>
                  </a:moveTo>
                  <a:lnTo>
                    <a:pt x="539635" y="259973"/>
                  </a:lnTo>
                  <a:lnTo>
                    <a:pt x="573048" y="259973"/>
                  </a:lnTo>
                  <a:lnTo>
                    <a:pt x="573048" y="168769"/>
                  </a:lnTo>
                  <a:cubicBezTo>
                    <a:pt x="573048" y="151722"/>
                    <a:pt x="573048" y="131691"/>
                    <a:pt x="581572" y="117627"/>
                  </a:cubicBezTo>
                  <a:cubicBezTo>
                    <a:pt x="592311" y="100580"/>
                    <a:pt x="608336" y="93505"/>
                    <a:pt x="641237" y="93249"/>
                  </a:cubicBezTo>
                  <a:lnTo>
                    <a:pt x="641237" y="59154"/>
                  </a:lnTo>
                  <a:cubicBezTo>
                    <a:pt x="627940" y="59154"/>
                    <a:pt x="592482" y="60433"/>
                    <a:pt x="573645" y="97767"/>
                  </a:cubicBezTo>
                  <a:lnTo>
                    <a:pt x="573645" y="62308"/>
                  </a:lnTo>
                  <a:close/>
                  <a:moveTo>
                    <a:pt x="836686" y="426"/>
                  </a:moveTo>
                  <a:lnTo>
                    <a:pt x="836686" y="32390"/>
                  </a:lnTo>
                  <a:lnTo>
                    <a:pt x="984401" y="32390"/>
                  </a:lnTo>
                  <a:lnTo>
                    <a:pt x="836515" y="226219"/>
                  </a:lnTo>
                  <a:lnTo>
                    <a:pt x="836515" y="260314"/>
                  </a:lnTo>
                  <a:lnTo>
                    <a:pt x="1027446" y="260314"/>
                  </a:lnTo>
                  <a:lnTo>
                    <a:pt x="1027446" y="228435"/>
                  </a:lnTo>
                  <a:lnTo>
                    <a:pt x="876662" y="228435"/>
                  </a:lnTo>
                  <a:lnTo>
                    <a:pt x="1023781" y="32390"/>
                  </a:lnTo>
                  <a:lnTo>
                    <a:pt x="1023781" y="0"/>
                  </a:lnTo>
                  <a:close/>
                  <a:moveTo>
                    <a:pt x="1235339" y="62649"/>
                  </a:moveTo>
                  <a:lnTo>
                    <a:pt x="1235339" y="259973"/>
                  </a:lnTo>
                  <a:lnTo>
                    <a:pt x="1268496" y="259973"/>
                  </a:lnTo>
                  <a:lnTo>
                    <a:pt x="1268496" y="147886"/>
                  </a:lnTo>
                  <a:cubicBezTo>
                    <a:pt x="1268496" y="133225"/>
                    <a:pt x="1268496" y="118224"/>
                    <a:pt x="1283157" y="103648"/>
                  </a:cubicBezTo>
                  <a:cubicBezTo>
                    <a:pt x="1293112" y="93670"/>
                    <a:pt x="1306742" y="88242"/>
                    <a:pt x="1320831" y="88646"/>
                  </a:cubicBezTo>
                  <a:cubicBezTo>
                    <a:pt x="1338902" y="88646"/>
                    <a:pt x="1357398" y="97170"/>
                    <a:pt x="1363450" y="115752"/>
                  </a:cubicBezTo>
                  <a:cubicBezTo>
                    <a:pt x="1365802" y="126406"/>
                    <a:pt x="1366527" y="137357"/>
                    <a:pt x="1365581" y="148227"/>
                  </a:cubicBezTo>
                  <a:lnTo>
                    <a:pt x="1365581" y="259973"/>
                  </a:lnTo>
                  <a:lnTo>
                    <a:pt x="1398653" y="259973"/>
                  </a:lnTo>
                  <a:lnTo>
                    <a:pt x="1398653" y="143198"/>
                  </a:lnTo>
                  <a:cubicBezTo>
                    <a:pt x="1399437" y="129609"/>
                    <a:pt x="1398295" y="115977"/>
                    <a:pt x="1395243" y="102711"/>
                  </a:cubicBezTo>
                  <a:cubicBezTo>
                    <a:pt x="1386293" y="74701"/>
                    <a:pt x="1359665" y="56179"/>
                    <a:pt x="1330293" y="57535"/>
                  </a:cubicBezTo>
                  <a:cubicBezTo>
                    <a:pt x="1304943" y="56916"/>
                    <a:pt x="1281264" y="70144"/>
                    <a:pt x="1268496" y="92056"/>
                  </a:cubicBezTo>
                  <a:lnTo>
                    <a:pt x="1268496" y="62308"/>
                  </a:lnTo>
                  <a:close/>
                  <a:moveTo>
                    <a:pt x="1750426" y="212496"/>
                  </a:moveTo>
                  <a:cubicBezTo>
                    <a:pt x="1741851" y="229508"/>
                    <a:pt x="1723815" y="239621"/>
                    <a:pt x="1704824" y="238067"/>
                  </a:cubicBezTo>
                  <a:cubicBezTo>
                    <a:pt x="1682492" y="238067"/>
                    <a:pt x="1645158" y="224003"/>
                    <a:pt x="1645158" y="158882"/>
                  </a:cubicBezTo>
                  <a:cubicBezTo>
                    <a:pt x="1645158" y="141323"/>
                    <a:pt x="1648312" y="79185"/>
                    <a:pt x="1702863" y="79185"/>
                  </a:cubicBezTo>
                  <a:cubicBezTo>
                    <a:pt x="1722587" y="77780"/>
                    <a:pt x="1741049" y="88992"/>
                    <a:pt x="1748891" y="107143"/>
                  </a:cubicBezTo>
                  <a:lnTo>
                    <a:pt x="1780003" y="94187"/>
                  </a:lnTo>
                  <a:cubicBezTo>
                    <a:pt x="1760825" y="62308"/>
                    <a:pt x="1726304" y="54807"/>
                    <a:pt x="1701670" y="54807"/>
                  </a:cubicBezTo>
                  <a:cubicBezTo>
                    <a:pt x="1638680" y="54807"/>
                    <a:pt x="1607909" y="105438"/>
                    <a:pt x="1607909" y="161354"/>
                  </a:cubicBezTo>
                  <a:cubicBezTo>
                    <a:pt x="1607909" y="209683"/>
                    <a:pt x="1634248" y="263638"/>
                    <a:pt x="1704057" y="263638"/>
                  </a:cubicBezTo>
                  <a:cubicBezTo>
                    <a:pt x="1734384" y="265302"/>
                    <a:pt x="1763228" y="250391"/>
                    <a:pt x="1779406" y="224685"/>
                  </a:cubicBezTo>
                  <a:close/>
                  <a:moveTo>
                    <a:pt x="1075179" y="140641"/>
                  </a:moveTo>
                  <a:lnTo>
                    <a:pt x="1179935" y="140641"/>
                  </a:lnTo>
                  <a:cubicBezTo>
                    <a:pt x="1176952" y="88902"/>
                    <a:pt x="1147204" y="80208"/>
                    <a:pt x="1127344" y="80208"/>
                  </a:cubicBezTo>
                  <a:cubicBezTo>
                    <a:pt x="1098960" y="80208"/>
                    <a:pt x="1078844" y="101006"/>
                    <a:pt x="1075179" y="140641"/>
                  </a:cubicBezTo>
                  <a:close/>
                  <a:moveTo>
                    <a:pt x="1207211" y="222128"/>
                  </a:moveTo>
                  <a:cubicBezTo>
                    <a:pt x="1195874" y="241391"/>
                    <a:pt x="1174139" y="263382"/>
                    <a:pt x="1131094" y="263382"/>
                  </a:cubicBezTo>
                  <a:cubicBezTo>
                    <a:pt x="1072707" y="263382"/>
                    <a:pt x="1039123" y="223747"/>
                    <a:pt x="1039123" y="157348"/>
                  </a:cubicBezTo>
                  <a:cubicBezTo>
                    <a:pt x="1039123" y="83106"/>
                    <a:pt x="1088135" y="55063"/>
                    <a:pt x="1129816" y="55063"/>
                  </a:cubicBezTo>
                  <a:cubicBezTo>
                    <a:pt x="1166041" y="55063"/>
                    <a:pt x="1200818" y="75094"/>
                    <a:pt x="1212495" y="124702"/>
                  </a:cubicBezTo>
                  <a:cubicBezTo>
                    <a:pt x="1215249" y="137872"/>
                    <a:pt x="1216510" y="151311"/>
                    <a:pt x="1216246" y="164763"/>
                  </a:cubicBezTo>
                  <a:lnTo>
                    <a:pt x="1074326" y="164763"/>
                  </a:lnTo>
                  <a:cubicBezTo>
                    <a:pt x="1073474" y="197750"/>
                    <a:pt x="1087282" y="239516"/>
                    <a:pt x="1133992" y="238749"/>
                  </a:cubicBezTo>
                  <a:cubicBezTo>
                    <a:pt x="1150690" y="239087"/>
                    <a:pt x="1166305" y="230515"/>
                    <a:pt x="1174991" y="216246"/>
                  </a:cubicBezTo>
                  <a:close/>
                  <a:moveTo>
                    <a:pt x="1452182" y="140641"/>
                  </a:moveTo>
                  <a:lnTo>
                    <a:pt x="1556938" y="140641"/>
                  </a:lnTo>
                  <a:cubicBezTo>
                    <a:pt x="1554040" y="88902"/>
                    <a:pt x="1524207" y="80208"/>
                    <a:pt x="1504347" y="80208"/>
                  </a:cubicBezTo>
                  <a:cubicBezTo>
                    <a:pt x="1475963" y="80208"/>
                    <a:pt x="1455847" y="101006"/>
                    <a:pt x="1452182" y="140641"/>
                  </a:cubicBezTo>
                  <a:close/>
                  <a:moveTo>
                    <a:pt x="1584214" y="222128"/>
                  </a:moveTo>
                  <a:cubicBezTo>
                    <a:pt x="1572877" y="241391"/>
                    <a:pt x="1551142" y="263382"/>
                    <a:pt x="1508097" y="263382"/>
                  </a:cubicBezTo>
                  <a:cubicBezTo>
                    <a:pt x="1449710" y="263382"/>
                    <a:pt x="1416212" y="223747"/>
                    <a:pt x="1416212" y="157348"/>
                  </a:cubicBezTo>
                  <a:cubicBezTo>
                    <a:pt x="1416212" y="83106"/>
                    <a:pt x="1465138" y="55063"/>
                    <a:pt x="1506818" y="55063"/>
                  </a:cubicBezTo>
                  <a:cubicBezTo>
                    <a:pt x="1543129" y="55063"/>
                    <a:pt x="1577821" y="75094"/>
                    <a:pt x="1589498" y="124702"/>
                  </a:cubicBezTo>
                  <a:cubicBezTo>
                    <a:pt x="1592251" y="137872"/>
                    <a:pt x="1593513" y="151311"/>
                    <a:pt x="1593249" y="164763"/>
                  </a:cubicBezTo>
                  <a:lnTo>
                    <a:pt x="1450988" y="164763"/>
                  </a:lnTo>
                  <a:cubicBezTo>
                    <a:pt x="1450221" y="197750"/>
                    <a:pt x="1464029" y="239516"/>
                    <a:pt x="1510654" y="238749"/>
                  </a:cubicBezTo>
                  <a:cubicBezTo>
                    <a:pt x="1527352" y="239087"/>
                    <a:pt x="1542967" y="230515"/>
                    <a:pt x="1551653" y="216246"/>
                  </a:cubicBezTo>
                  <a:close/>
                  <a:moveTo>
                    <a:pt x="1961046" y="259973"/>
                  </a:moveTo>
                  <a:lnTo>
                    <a:pt x="1926525" y="259973"/>
                  </a:lnTo>
                  <a:cubicBezTo>
                    <a:pt x="1924582" y="250352"/>
                    <a:pt x="1923269" y="240614"/>
                    <a:pt x="1922604" y="230822"/>
                  </a:cubicBezTo>
                  <a:cubicBezTo>
                    <a:pt x="1906460" y="250823"/>
                    <a:pt x="1882159" y="262473"/>
                    <a:pt x="1856460" y="262530"/>
                  </a:cubicBezTo>
                  <a:cubicBezTo>
                    <a:pt x="1818018" y="262530"/>
                    <a:pt x="1789549" y="239772"/>
                    <a:pt x="1789549" y="206444"/>
                  </a:cubicBezTo>
                  <a:cubicBezTo>
                    <a:pt x="1789439" y="195910"/>
                    <a:pt x="1792405" y="185574"/>
                    <a:pt x="1798073" y="176696"/>
                  </a:cubicBezTo>
                  <a:cubicBezTo>
                    <a:pt x="1809410" y="159649"/>
                    <a:pt x="1830293" y="146693"/>
                    <a:pt x="1889106" y="142005"/>
                  </a:cubicBezTo>
                  <a:lnTo>
                    <a:pt x="1920388" y="139533"/>
                  </a:lnTo>
                  <a:lnTo>
                    <a:pt x="1920388" y="134675"/>
                  </a:lnTo>
                  <a:cubicBezTo>
                    <a:pt x="1920388" y="114132"/>
                    <a:pt x="1920388" y="79952"/>
                    <a:pt x="1876320" y="79952"/>
                  </a:cubicBezTo>
                  <a:cubicBezTo>
                    <a:pt x="1848618" y="79952"/>
                    <a:pt x="1839157" y="93335"/>
                    <a:pt x="1836003" y="105523"/>
                  </a:cubicBezTo>
                  <a:lnTo>
                    <a:pt x="1805489" y="92738"/>
                  </a:lnTo>
                  <a:cubicBezTo>
                    <a:pt x="1805489" y="91715"/>
                    <a:pt x="1806426" y="90607"/>
                    <a:pt x="1807023" y="89499"/>
                  </a:cubicBezTo>
                  <a:cubicBezTo>
                    <a:pt x="1818786" y="67849"/>
                    <a:pt x="1841800" y="54466"/>
                    <a:pt x="1875212" y="54466"/>
                  </a:cubicBezTo>
                  <a:cubicBezTo>
                    <a:pt x="1895669" y="54058"/>
                    <a:pt x="1915743" y="60015"/>
                    <a:pt x="1932662" y="71514"/>
                  </a:cubicBezTo>
                  <a:cubicBezTo>
                    <a:pt x="1954653" y="88561"/>
                    <a:pt x="1954142" y="121037"/>
                    <a:pt x="1954142" y="121037"/>
                  </a:cubicBezTo>
                  <a:lnTo>
                    <a:pt x="1955506" y="222383"/>
                  </a:lnTo>
                  <a:cubicBezTo>
                    <a:pt x="1955506" y="222383"/>
                    <a:pt x="1956784" y="251705"/>
                    <a:pt x="1961046" y="259973"/>
                  </a:cubicBezTo>
                  <a:close/>
                  <a:moveTo>
                    <a:pt x="1915700" y="205506"/>
                  </a:moveTo>
                  <a:cubicBezTo>
                    <a:pt x="1920644" y="194596"/>
                    <a:pt x="1921070" y="190079"/>
                    <a:pt x="1921070" y="161183"/>
                  </a:cubicBezTo>
                  <a:cubicBezTo>
                    <a:pt x="1908199" y="163229"/>
                    <a:pt x="1890726" y="165786"/>
                    <a:pt x="1869331" y="170389"/>
                  </a:cubicBezTo>
                  <a:cubicBezTo>
                    <a:pt x="1832679" y="178316"/>
                    <a:pt x="1826713" y="192124"/>
                    <a:pt x="1826713" y="205933"/>
                  </a:cubicBezTo>
                  <a:cubicBezTo>
                    <a:pt x="1826713" y="221787"/>
                    <a:pt x="1839242" y="235169"/>
                    <a:pt x="1863791" y="235169"/>
                  </a:cubicBezTo>
                  <a:cubicBezTo>
                    <a:pt x="1886549" y="235169"/>
                    <a:pt x="1906068" y="225963"/>
                    <a:pt x="1915700" y="205506"/>
                  </a:cubicBezTo>
                  <a:close/>
                  <a:moveTo>
                    <a:pt x="813160" y="259973"/>
                  </a:moveTo>
                  <a:lnTo>
                    <a:pt x="779066" y="259973"/>
                  </a:lnTo>
                  <a:cubicBezTo>
                    <a:pt x="777123" y="250352"/>
                    <a:pt x="775813" y="240614"/>
                    <a:pt x="775145" y="230822"/>
                  </a:cubicBezTo>
                  <a:cubicBezTo>
                    <a:pt x="758910" y="250939"/>
                    <a:pt x="734424" y="262602"/>
                    <a:pt x="708575" y="262530"/>
                  </a:cubicBezTo>
                  <a:cubicBezTo>
                    <a:pt x="670133" y="262530"/>
                    <a:pt x="641664" y="239772"/>
                    <a:pt x="641664" y="206444"/>
                  </a:cubicBezTo>
                  <a:cubicBezTo>
                    <a:pt x="641514" y="195905"/>
                    <a:pt x="644479" y="185557"/>
                    <a:pt x="650187" y="176696"/>
                  </a:cubicBezTo>
                  <a:cubicBezTo>
                    <a:pt x="661439" y="159649"/>
                    <a:pt x="682492" y="146693"/>
                    <a:pt x="741306" y="142005"/>
                  </a:cubicBezTo>
                  <a:lnTo>
                    <a:pt x="772502" y="139533"/>
                  </a:lnTo>
                  <a:lnTo>
                    <a:pt x="772502" y="134675"/>
                  </a:lnTo>
                  <a:cubicBezTo>
                    <a:pt x="772502" y="114132"/>
                    <a:pt x="772502" y="79952"/>
                    <a:pt x="728435" y="79952"/>
                  </a:cubicBezTo>
                  <a:cubicBezTo>
                    <a:pt x="700733" y="79952"/>
                    <a:pt x="691357" y="93335"/>
                    <a:pt x="688032" y="105523"/>
                  </a:cubicBezTo>
                  <a:lnTo>
                    <a:pt x="657518" y="92738"/>
                  </a:lnTo>
                  <a:lnTo>
                    <a:pt x="659137" y="89499"/>
                  </a:lnTo>
                  <a:cubicBezTo>
                    <a:pt x="670900" y="67849"/>
                    <a:pt x="693914" y="54466"/>
                    <a:pt x="727327" y="54466"/>
                  </a:cubicBezTo>
                  <a:cubicBezTo>
                    <a:pt x="747780" y="54058"/>
                    <a:pt x="767856" y="60015"/>
                    <a:pt x="784776" y="71514"/>
                  </a:cubicBezTo>
                  <a:cubicBezTo>
                    <a:pt x="806768" y="88561"/>
                    <a:pt x="806256" y="121037"/>
                    <a:pt x="806256" y="121037"/>
                  </a:cubicBezTo>
                  <a:lnTo>
                    <a:pt x="807535" y="222383"/>
                  </a:lnTo>
                  <a:cubicBezTo>
                    <a:pt x="807905" y="235093"/>
                    <a:pt x="809793" y="247712"/>
                    <a:pt x="813160" y="259973"/>
                  </a:cubicBezTo>
                  <a:close/>
                  <a:moveTo>
                    <a:pt x="767814" y="205506"/>
                  </a:moveTo>
                  <a:cubicBezTo>
                    <a:pt x="772758" y="194596"/>
                    <a:pt x="773184" y="190079"/>
                    <a:pt x="773184" y="161183"/>
                  </a:cubicBezTo>
                  <a:cubicBezTo>
                    <a:pt x="760313" y="163229"/>
                    <a:pt x="742840" y="165786"/>
                    <a:pt x="721531" y="170389"/>
                  </a:cubicBezTo>
                  <a:cubicBezTo>
                    <a:pt x="684793" y="178316"/>
                    <a:pt x="678912" y="192124"/>
                    <a:pt x="678912" y="205933"/>
                  </a:cubicBezTo>
                  <a:cubicBezTo>
                    <a:pt x="678912" y="221787"/>
                    <a:pt x="691442" y="235169"/>
                    <a:pt x="716075" y="235169"/>
                  </a:cubicBezTo>
                  <a:cubicBezTo>
                    <a:pt x="738578" y="235169"/>
                    <a:pt x="758268" y="225963"/>
                    <a:pt x="767814" y="205506"/>
                  </a:cubicBezTo>
                  <a:close/>
                </a:path>
              </a:pathLst>
            </a:custGeom>
            <a:solidFill>
              <a:srgbClr val="FFFFFF"/>
            </a:solidFill>
            <a:ln w="851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992E83A-3237-63F8-CCF9-7CAA80071C18}"/>
                </a:ext>
              </a:extLst>
            </p:cNvPr>
            <p:cNvSpPr/>
            <p:nvPr/>
          </p:nvSpPr>
          <p:spPr>
            <a:xfrm>
              <a:off x="11101014" y="436310"/>
              <a:ext cx="483401" cy="585338"/>
            </a:xfrm>
            <a:custGeom>
              <a:avLst/>
              <a:gdLst>
                <a:gd name="connsiteX0" fmla="*/ 244171 w 483401"/>
                <a:gd name="connsiteY0" fmla="*/ 412509 h 585338"/>
                <a:gd name="connsiteX1" fmla="*/ 228743 w 483401"/>
                <a:gd name="connsiteY1" fmla="*/ 422482 h 585338"/>
                <a:gd name="connsiteX2" fmla="*/ 30141 w 483401"/>
                <a:gd name="connsiteY2" fmla="*/ 320198 h 585338"/>
                <a:gd name="connsiteX3" fmla="*/ 223 w 483401"/>
                <a:gd name="connsiteY3" fmla="*/ 286103 h 585338"/>
                <a:gd name="connsiteX4" fmla="*/ 72248 w 483401"/>
                <a:gd name="connsiteY4" fmla="*/ 172311 h 585338"/>
                <a:gd name="connsiteX5" fmla="*/ 264798 w 483401"/>
                <a:gd name="connsiteY5" fmla="*/ 303 h 585338"/>
                <a:gd name="connsiteX6" fmla="*/ 321566 w 483401"/>
                <a:gd name="connsiteY6" fmla="*/ 210242 h 585338"/>
                <a:gd name="connsiteX7" fmla="*/ 257553 w 483401"/>
                <a:gd name="connsiteY7" fmla="*/ 192257 h 585338"/>
                <a:gd name="connsiteX8" fmla="*/ 249030 w 483401"/>
                <a:gd name="connsiteY8" fmla="*/ 117760 h 585338"/>
                <a:gd name="connsiteX9" fmla="*/ 238375 w 483401"/>
                <a:gd name="connsiteY9" fmla="*/ 97047 h 585338"/>
                <a:gd name="connsiteX10" fmla="*/ 201126 w 483401"/>
                <a:gd name="connsiteY10" fmla="*/ 126539 h 585338"/>
                <a:gd name="connsiteX11" fmla="*/ 155013 w 483401"/>
                <a:gd name="connsiteY11" fmla="*/ 173164 h 585338"/>
                <a:gd name="connsiteX12" fmla="*/ 119725 w 483401"/>
                <a:gd name="connsiteY12" fmla="*/ 184074 h 585338"/>
                <a:gd name="connsiteX13" fmla="*/ 116571 w 483401"/>
                <a:gd name="connsiteY13" fmla="*/ 211861 h 585338"/>
                <a:gd name="connsiteX14" fmla="*/ 89722 w 483401"/>
                <a:gd name="connsiteY14" fmla="*/ 238796 h 585338"/>
                <a:gd name="connsiteX15" fmla="*/ 41052 w 483401"/>
                <a:gd name="connsiteY15" fmla="*/ 289939 h 585338"/>
                <a:gd name="connsiteX16" fmla="*/ 68327 w 483401"/>
                <a:gd name="connsiteY16" fmla="*/ 315510 h 585338"/>
                <a:gd name="connsiteX17" fmla="*/ 244171 w 483401"/>
                <a:gd name="connsiteY17" fmla="*/ 412509 h 585338"/>
                <a:gd name="connsiteX18" fmla="*/ 399047 w 483401"/>
                <a:gd name="connsiteY18" fmla="*/ 243655 h 585338"/>
                <a:gd name="connsiteX19" fmla="*/ 162344 w 483401"/>
                <a:gd name="connsiteY19" fmla="*/ 180835 h 585338"/>
                <a:gd name="connsiteX20" fmla="*/ 127737 w 483401"/>
                <a:gd name="connsiteY20" fmla="*/ 221919 h 585338"/>
                <a:gd name="connsiteX21" fmla="*/ 217236 w 483401"/>
                <a:gd name="connsiteY21" fmla="*/ 351139 h 585338"/>
                <a:gd name="connsiteX22" fmla="*/ 310997 w 483401"/>
                <a:gd name="connsiteY22" fmla="*/ 339973 h 585338"/>
                <a:gd name="connsiteX23" fmla="*/ 312446 w 483401"/>
                <a:gd name="connsiteY23" fmla="*/ 333154 h 585338"/>
                <a:gd name="connsiteX24" fmla="*/ 319265 w 483401"/>
                <a:gd name="connsiteY24" fmla="*/ 287041 h 585338"/>
                <a:gd name="connsiteX25" fmla="*/ 263861 w 483401"/>
                <a:gd name="connsiteY25" fmla="*/ 262918 h 585338"/>
                <a:gd name="connsiteX26" fmla="*/ 267526 w 483401"/>
                <a:gd name="connsiteY26" fmla="*/ 322158 h 585338"/>
                <a:gd name="connsiteX27" fmla="*/ 267526 w 483401"/>
                <a:gd name="connsiteY27" fmla="*/ 329318 h 585338"/>
                <a:gd name="connsiteX28" fmla="*/ 240165 w 483401"/>
                <a:gd name="connsiteY28" fmla="*/ 347815 h 585338"/>
                <a:gd name="connsiteX29" fmla="*/ 148280 w 483401"/>
                <a:gd name="connsiteY29" fmla="*/ 211435 h 585338"/>
                <a:gd name="connsiteX30" fmla="*/ 150411 w 483401"/>
                <a:gd name="connsiteY30" fmla="*/ 209304 h 585338"/>
                <a:gd name="connsiteX31" fmla="*/ 151945 w 483401"/>
                <a:gd name="connsiteY31" fmla="*/ 209901 h 585338"/>
                <a:gd name="connsiteX32" fmla="*/ 151945 w 483401"/>
                <a:gd name="connsiteY32" fmla="*/ 209901 h 585338"/>
                <a:gd name="connsiteX33" fmla="*/ 262753 w 483401"/>
                <a:gd name="connsiteY33" fmla="*/ 254906 h 585338"/>
                <a:gd name="connsiteX34" fmla="*/ 319265 w 483401"/>
                <a:gd name="connsiteY34" fmla="*/ 279454 h 585338"/>
                <a:gd name="connsiteX35" fmla="*/ 363332 w 483401"/>
                <a:gd name="connsiteY35" fmla="*/ 300678 h 585338"/>
                <a:gd name="connsiteX36" fmla="*/ 383704 w 483401"/>
                <a:gd name="connsiteY36" fmla="*/ 328551 h 585338"/>
                <a:gd name="connsiteX37" fmla="*/ 134301 w 483401"/>
                <a:gd name="connsiteY37" fmla="*/ 514368 h 585338"/>
                <a:gd name="connsiteX38" fmla="*/ 133789 w 483401"/>
                <a:gd name="connsiteY38" fmla="*/ 515135 h 585338"/>
                <a:gd name="connsiteX39" fmla="*/ 132085 w 483401"/>
                <a:gd name="connsiteY39" fmla="*/ 517948 h 585338"/>
                <a:gd name="connsiteX40" fmla="*/ 131573 w 483401"/>
                <a:gd name="connsiteY40" fmla="*/ 518800 h 585338"/>
                <a:gd name="connsiteX41" fmla="*/ 123987 w 483401"/>
                <a:gd name="connsiteY41" fmla="*/ 541985 h 585338"/>
                <a:gd name="connsiteX42" fmla="*/ 155099 w 483401"/>
                <a:gd name="connsiteY42" fmla="*/ 581279 h 585338"/>
                <a:gd name="connsiteX43" fmla="*/ 175982 w 483401"/>
                <a:gd name="connsiteY43" fmla="*/ 585200 h 585338"/>
                <a:gd name="connsiteX44" fmla="*/ 180243 w 483401"/>
                <a:gd name="connsiteY44" fmla="*/ 585200 h 585338"/>
                <a:gd name="connsiteX45" fmla="*/ 386943 w 483401"/>
                <a:gd name="connsiteY45" fmla="*/ 544115 h 585338"/>
                <a:gd name="connsiteX46" fmla="*/ 402712 w 483401"/>
                <a:gd name="connsiteY46" fmla="*/ 501497 h 585338"/>
                <a:gd name="connsiteX47" fmla="*/ 330772 w 483401"/>
                <a:gd name="connsiteY47" fmla="*/ 459475 h 585338"/>
                <a:gd name="connsiteX48" fmla="*/ 315429 w 483401"/>
                <a:gd name="connsiteY48" fmla="*/ 469363 h 585338"/>
                <a:gd name="connsiteX49" fmla="*/ 372964 w 483401"/>
                <a:gd name="connsiteY49" fmla="*/ 507975 h 585338"/>
                <a:gd name="connsiteX50" fmla="*/ 369725 w 483401"/>
                <a:gd name="connsiteY50" fmla="*/ 513771 h 585338"/>
                <a:gd name="connsiteX51" fmla="*/ 365975 w 483401"/>
                <a:gd name="connsiteY51" fmla="*/ 513771 h 585338"/>
                <a:gd name="connsiteX52" fmla="*/ 238972 w 483401"/>
                <a:gd name="connsiteY52" fmla="*/ 522295 h 585338"/>
                <a:gd name="connsiteX53" fmla="*/ 226868 w 483401"/>
                <a:gd name="connsiteY53" fmla="*/ 522891 h 585338"/>
                <a:gd name="connsiteX54" fmla="*/ 246728 w 483401"/>
                <a:gd name="connsiteY54" fmla="*/ 506782 h 585338"/>
                <a:gd name="connsiteX55" fmla="*/ 448314 w 483401"/>
                <a:gd name="connsiteY55" fmla="*/ 371681 h 585338"/>
                <a:gd name="connsiteX56" fmla="*/ 399047 w 483401"/>
                <a:gd name="connsiteY56" fmla="*/ 243655 h 58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3401" h="585338">
                  <a:moveTo>
                    <a:pt x="244171" y="412509"/>
                  </a:moveTo>
                  <a:cubicBezTo>
                    <a:pt x="239057" y="415834"/>
                    <a:pt x="233858" y="419073"/>
                    <a:pt x="228743" y="422482"/>
                  </a:cubicBezTo>
                  <a:cubicBezTo>
                    <a:pt x="169077" y="389410"/>
                    <a:pt x="41222" y="325653"/>
                    <a:pt x="30141" y="320198"/>
                  </a:cubicBezTo>
                  <a:cubicBezTo>
                    <a:pt x="19060" y="314743"/>
                    <a:pt x="-2419" y="305707"/>
                    <a:pt x="223" y="286103"/>
                  </a:cubicBezTo>
                  <a:cubicBezTo>
                    <a:pt x="4059" y="257975"/>
                    <a:pt x="51791" y="197883"/>
                    <a:pt x="72248" y="172311"/>
                  </a:cubicBezTo>
                  <a:cubicBezTo>
                    <a:pt x="183056" y="37637"/>
                    <a:pt x="232068" y="-4044"/>
                    <a:pt x="264798" y="303"/>
                  </a:cubicBezTo>
                  <a:cubicBezTo>
                    <a:pt x="299831" y="4906"/>
                    <a:pt x="319180" y="41046"/>
                    <a:pt x="321566" y="210242"/>
                  </a:cubicBezTo>
                  <a:cubicBezTo>
                    <a:pt x="302047" y="204190"/>
                    <a:pt x="280482" y="197968"/>
                    <a:pt x="257553" y="192257"/>
                  </a:cubicBezTo>
                  <a:cubicBezTo>
                    <a:pt x="255678" y="167709"/>
                    <a:pt x="251075" y="130545"/>
                    <a:pt x="249030" y="117760"/>
                  </a:cubicBezTo>
                  <a:cubicBezTo>
                    <a:pt x="247069" y="103269"/>
                    <a:pt x="244256" y="97814"/>
                    <a:pt x="238375" y="97047"/>
                  </a:cubicBezTo>
                  <a:cubicBezTo>
                    <a:pt x="232494" y="96280"/>
                    <a:pt x="215702" y="111623"/>
                    <a:pt x="201126" y="126539"/>
                  </a:cubicBezTo>
                  <a:cubicBezTo>
                    <a:pt x="194478" y="133358"/>
                    <a:pt x="175555" y="152110"/>
                    <a:pt x="155013" y="173164"/>
                  </a:cubicBezTo>
                  <a:cubicBezTo>
                    <a:pt x="137966" y="172056"/>
                    <a:pt x="126118" y="175636"/>
                    <a:pt x="119725" y="184074"/>
                  </a:cubicBezTo>
                  <a:cubicBezTo>
                    <a:pt x="114415" y="192343"/>
                    <a:pt x="113247" y="202612"/>
                    <a:pt x="116571" y="211861"/>
                  </a:cubicBezTo>
                  <a:lnTo>
                    <a:pt x="89722" y="238796"/>
                  </a:lnTo>
                  <a:cubicBezTo>
                    <a:pt x="66623" y="261725"/>
                    <a:pt x="42330" y="280733"/>
                    <a:pt x="41052" y="289939"/>
                  </a:cubicBezTo>
                  <a:cubicBezTo>
                    <a:pt x="40114" y="297525"/>
                    <a:pt x="51706" y="305452"/>
                    <a:pt x="68327" y="315510"/>
                  </a:cubicBezTo>
                  <a:cubicBezTo>
                    <a:pt x="109156" y="339632"/>
                    <a:pt x="208627" y="393928"/>
                    <a:pt x="244171" y="412509"/>
                  </a:cubicBezTo>
                  <a:close/>
                  <a:moveTo>
                    <a:pt x="399047" y="243655"/>
                  </a:moveTo>
                  <a:cubicBezTo>
                    <a:pt x="360179" y="230102"/>
                    <a:pt x="263861" y="194217"/>
                    <a:pt x="162344" y="180835"/>
                  </a:cubicBezTo>
                  <a:cubicBezTo>
                    <a:pt x="127397" y="176232"/>
                    <a:pt x="113333" y="188677"/>
                    <a:pt x="127737" y="221919"/>
                  </a:cubicBezTo>
                  <a:cubicBezTo>
                    <a:pt x="142143" y="255162"/>
                    <a:pt x="178880" y="309884"/>
                    <a:pt x="217236" y="351139"/>
                  </a:cubicBezTo>
                  <a:cubicBezTo>
                    <a:pt x="255593" y="392393"/>
                    <a:pt x="297529" y="403560"/>
                    <a:pt x="310997" y="339973"/>
                  </a:cubicBezTo>
                  <a:cubicBezTo>
                    <a:pt x="311508" y="337671"/>
                    <a:pt x="311935" y="335370"/>
                    <a:pt x="312446" y="333154"/>
                  </a:cubicBezTo>
                  <a:cubicBezTo>
                    <a:pt x="315600" y="316788"/>
                    <a:pt x="317986" y="300934"/>
                    <a:pt x="319265" y="287041"/>
                  </a:cubicBezTo>
                  <a:cubicBezTo>
                    <a:pt x="302218" y="279284"/>
                    <a:pt x="283039" y="271016"/>
                    <a:pt x="263861" y="262918"/>
                  </a:cubicBezTo>
                  <a:cubicBezTo>
                    <a:pt x="264884" y="277579"/>
                    <a:pt x="266588" y="302724"/>
                    <a:pt x="267526" y="322158"/>
                  </a:cubicBezTo>
                  <a:cubicBezTo>
                    <a:pt x="267526" y="324630"/>
                    <a:pt x="267526" y="327017"/>
                    <a:pt x="267526" y="329318"/>
                  </a:cubicBezTo>
                  <a:cubicBezTo>
                    <a:pt x="268719" y="360771"/>
                    <a:pt x="257980" y="360600"/>
                    <a:pt x="240165" y="347815"/>
                  </a:cubicBezTo>
                  <a:cubicBezTo>
                    <a:pt x="219282" y="332983"/>
                    <a:pt x="155610" y="248769"/>
                    <a:pt x="148280" y="211435"/>
                  </a:cubicBezTo>
                  <a:cubicBezTo>
                    <a:pt x="148280" y="208963"/>
                    <a:pt x="149132" y="208878"/>
                    <a:pt x="150411" y="209304"/>
                  </a:cubicBezTo>
                  <a:lnTo>
                    <a:pt x="151945" y="209901"/>
                  </a:lnTo>
                  <a:lnTo>
                    <a:pt x="151945" y="209901"/>
                  </a:lnTo>
                  <a:cubicBezTo>
                    <a:pt x="166350" y="215527"/>
                    <a:pt x="214253" y="234449"/>
                    <a:pt x="262753" y="254906"/>
                  </a:cubicBezTo>
                  <a:cubicBezTo>
                    <a:pt x="282187" y="263430"/>
                    <a:pt x="301706" y="271954"/>
                    <a:pt x="319265" y="279454"/>
                  </a:cubicBezTo>
                  <a:cubicBezTo>
                    <a:pt x="336824" y="286955"/>
                    <a:pt x="351825" y="294541"/>
                    <a:pt x="363332" y="300678"/>
                  </a:cubicBezTo>
                  <a:cubicBezTo>
                    <a:pt x="384386" y="311930"/>
                    <a:pt x="392483" y="319601"/>
                    <a:pt x="383704" y="328551"/>
                  </a:cubicBezTo>
                  <a:cubicBezTo>
                    <a:pt x="339892" y="373045"/>
                    <a:pt x="187062" y="436205"/>
                    <a:pt x="134301" y="514368"/>
                  </a:cubicBezTo>
                  <a:lnTo>
                    <a:pt x="133789" y="515135"/>
                  </a:lnTo>
                  <a:cubicBezTo>
                    <a:pt x="133150" y="516030"/>
                    <a:pt x="132579" y="516970"/>
                    <a:pt x="132085" y="517948"/>
                  </a:cubicBezTo>
                  <a:lnTo>
                    <a:pt x="131573" y="518800"/>
                  </a:lnTo>
                  <a:cubicBezTo>
                    <a:pt x="127669" y="526009"/>
                    <a:pt x="125104" y="533863"/>
                    <a:pt x="123987" y="541985"/>
                  </a:cubicBezTo>
                  <a:cubicBezTo>
                    <a:pt x="121771" y="559032"/>
                    <a:pt x="130636" y="574715"/>
                    <a:pt x="155099" y="581279"/>
                  </a:cubicBezTo>
                  <a:cubicBezTo>
                    <a:pt x="161918" y="583252"/>
                    <a:pt x="168907" y="584565"/>
                    <a:pt x="175982" y="585200"/>
                  </a:cubicBezTo>
                  <a:lnTo>
                    <a:pt x="180243" y="585200"/>
                  </a:lnTo>
                  <a:cubicBezTo>
                    <a:pt x="227379" y="587501"/>
                    <a:pt x="349694" y="560651"/>
                    <a:pt x="386943" y="544115"/>
                  </a:cubicBezTo>
                  <a:cubicBezTo>
                    <a:pt x="424192" y="527579"/>
                    <a:pt x="413878" y="510021"/>
                    <a:pt x="402712" y="501497"/>
                  </a:cubicBezTo>
                  <a:cubicBezTo>
                    <a:pt x="394188" y="494848"/>
                    <a:pt x="351570" y="470982"/>
                    <a:pt x="330772" y="459475"/>
                  </a:cubicBezTo>
                  <a:lnTo>
                    <a:pt x="315429" y="469363"/>
                  </a:lnTo>
                  <a:cubicBezTo>
                    <a:pt x="335341" y="481106"/>
                    <a:pt x="354553" y="493999"/>
                    <a:pt x="372964" y="507975"/>
                  </a:cubicBezTo>
                  <a:cubicBezTo>
                    <a:pt x="376118" y="510447"/>
                    <a:pt x="374413" y="513430"/>
                    <a:pt x="369725" y="513771"/>
                  </a:cubicBezTo>
                  <a:lnTo>
                    <a:pt x="365975" y="513771"/>
                  </a:lnTo>
                  <a:cubicBezTo>
                    <a:pt x="332391" y="516072"/>
                    <a:pt x="268805" y="520505"/>
                    <a:pt x="238972" y="522295"/>
                  </a:cubicBezTo>
                  <a:lnTo>
                    <a:pt x="226868" y="522891"/>
                  </a:lnTo>
                  <a:cubicBezTo>
                    <a:pt x="233150" y="517123"/>
                    <a:pt x="239790" y="511742"/>
                    <a:pt x="246728" y="506782"/>
                  </a:cubicBezTo>
                  <a:cubicBezTo>
                    <a:pt x="310486" y="461947"/>
                    <a:pt x="417202" y="398872"/>
                    <a:pt x="448314" y="371681"/>
                  </a:cubicBezTo>
                  <a:cubicBezTo>
                    <a:pt x="471668" y="352162"/>
                    <a:pt x="534659" y="290961"/>
                    <a:pt x="399047" y="243655"/>
                  </a:cubicBezTo>
                  <a:close/>
                </a:path>
              </a:pathLst>
            </a:custGeom>
            <a:solidFill>
              <a:schemeClr val="accent4"/>
            </a:solidFill>
            <a:ln w="851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7924801" y="1793322"/>
            <a:ext cx="3657600" cy="2649130"/>
          </a:xfrm>
        </p:spPr>
        <p:txBody>
          <a:bodyPr anchor="b" anchorCtr="0">
            <a:normAutofit/>
          </a:bodyPr>
          <a:lstStyle>
            <a:lvl1pPr>
              <a:lnSpc>
                <a:spcPct val="100000"/>
              </a:lnSpc>
              <a:defRPr sz="4000">
                <a:solidFill>
                  <a:schemeClr val="bg1"/>
                </a:solidFill>
              </a:defRPr>
            </a:lvl1pPr>
          </a:lstStyle>
          <a:p>
            <a:r>
              <a:rPr lang="en-US" dirty="0"/>
              <a:t>Click to enter </a:t>
            </a:r>
            <a:br>
              <a:rPr lang="en-US" dirty="0"/>
            </a:br>
            <a:r>
              <a:rPr lang="en-US" dirty="0"/>
              <a:t>title here</a:t>
            </a:r>
          </a:p>
        </p:txBody>
      </p:sp>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7924801" y="4604040"/>
            <a:ext cx="3657600" cy="1232615"/>
          </a:xfrm>
          <a:prstGeom prst="rect">
            <a:avLst/>
          </a:prstGeom>
        </p:spPr>
        <p:txBody>
          <a:bodyPr lIns="0">
            <a:normAutofit/>
          </a:bodyPr>
          <a:lstStyle>
            <a:lvl1pPr marL="0" indent="0">
              <a:lnSpc>
                <a:spcPct val="100000"/>
              </a:lnSpc>
              <a:buNone/>
              <a:defRPr sz="2400">
                <a:solidFill>
                  <a:schemeClr val="bg1"/>
                </a:solidFill>
              </a:defRPr>
            </a:lvl1pPr>
          </a:lstStyle>
          <a:p>
            <a:pPr lvl="0"/>
            <a:r>
              <a:rPr lang="en-US" dirty="0"/>
              <a:t>Click to add subtitle / presenters</a:t>
            </a:r>
          </a:p>
        </p:txBody>
      </p:sp>
      <p:sp>
        <p:nvSpPr>
          <p:cNvPr id="16" name="Freeform: Shape 15">
            <a:extLst>
              <a:ext uri="{FF2B5EF4-FFF2-40B4-BE49-F238E27FC236}">
                <a16:creationId xmlns:a16="http://schemas.microsoft.com/office/drawing/2014/main" id="{E75B7FBB-299C-44B5-9400-EB5D056A8E38}"/>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7" name="Oval 16">
            <a:extLst>
              <a:ext uri="{FF2B5EF4-FFF2-40B4-BE49-F238E27FC236}">
                <a16:creationId xmlns:a16="http://schemas.microsoft.com/office/drawing/2014/main" id="{7ED5B82E-36BE-4555-8CA2-58A989EDD594}"/>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8" name="Rectangle 7">
            <a:extLst>
              <a:ext uri="{FF2B5EF4-FFF2-40B4-BE49-F238E27FC236}">
                <a16:creationId xmlns:a16="http://schemas.microsoft.com/office/drawing/2014/main" id="{83E147DF-959C-A99D-F9A7-CBCDA8343CC6}"/>
              </a:ext>
            </a:extLst>
          </p:cNvPr>
          <p:cNvSpPr/>
          <p:nvPr userDrawn="1"/>
        </p:nvSpPr>
        <p:spPr>
          <a:xfrm>
            <a:off x="670560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4289368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Alternative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1219200" y="5989064"/>
            <a:ext cx="3048000" cy="207749"/>
          </a:xfrm>
        </p:spPr>
        <p:txBody>
          <a:bodyPr wrap="square" lIns="0" bIns="0">
            <a:spAutoFit/>
          </a:bodyPr>
          <a:lstStyle>
            <a:lvl1pPr algn="l">
              <a:lnSpc>
                <a:spcPct val="100000"/>
              </a:lnSpc>
              <a:defRPr/>
            </a:lvl1pPr>
          </a:lstStyle>
          <a:p>
            <a:endParaRPr lang="en-GB" dirty="0"/>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1219201" y="6349213"/>
            <a:ext cx="3048000" cy="161583"/>
          </a:xfrm>
        </p:spPr>
        <p:txBody>
          <a:bodyPr wrap="square" lIns="0" tIns="0" rIns="0" bIns="0" anchor="t"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dirty="0"/>
              <a:t>Click to add confidentiality statement here</a:t>
            </a:r>
          </a:p>
        </p:txBody>
      </p:sp>
      <p:sp>
        <p:nvSpPr>
          <p:cNvPr id="9" name="Picture Placeholder 12">
            <a:extLst>
              <a:ext uri="{FF2B5EF4-FFF2-40B4-BE49-F238E27FC236}">
                <a16:creationId xmlns:a16="http://schemas.microsoft.com/office/drawing/2014/main" id="{6BEE9BC2-1793-BC12-7E5A-32F97B371BEC}"/>
              </a:ext>
            </a:extLst>
          </p:cNvPr>
          <p:cNvSpPr>
            <a:spLocks noGrp="1"/>
          </p:cNvSpPr>
          <p:nvPr>
            <p:ph type="pic" sz="quarter" idx="28" hasCustomPrompt="1"/>
          </p:nvPr>
        </p:nvSpPr>
        <p:spPr>
          <a:xfrm>
            <a:off x="4876800" y="0"/>
            <a:ext cx="1828800" cy="6858000"/>
          </a:xfrm>
          <a:prstGeom prst="rect">
            <a:avLst/>
          </a:prstGeom>
          <a:solidFill>
            <a:schemeClr val="bg2"/>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 </a:t>
            </a:r>
          </a:p>
        </p:txBody>
      </p:sp>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1219201" y="1793325"/>
            <a:ext cx="3047999" cy="2649135"/>
          </a:xfrm>
        </p:spPr>
        <p:txBody>
          <a:bodyPr anchor="b" anchorCtr="0">
            <a:normAutofit/>
          </a:bodyPr>
          <a:lstStyle>
            <a:lvl1pPr>
              <a:lnSpc>
                <a:spcPct val="100000"/>
              </a:lnSpc>
              <a:defRPr sz="4000">
                <a:solidFill>
                  <a:schemeClr val="accent1"/>
                </a:solidFill>
              </a:defRPr>
            </a:lvl1pPr>
          </a:lstStyle>
          <a:p>
            <a:r>
              <a:rPr lang="en-US" dirty="0"/>
              <a:t>Click to enter title here</a:t>
            </a:r>
          </a:p>
        </p:txBody>
      </p:sp>
      <p:sp>
        <p:nvSpPr>
          <p:cNvPr id="6" name="Picture Placeholder 12">
            <a:extLst>
              <a:ext uri="{FF2B5EF4-FFF2-40B4-BE49-F238E27FC236}">
                <a16:creationId xmlns:a16="http://schemas.microsoft.com/office/drawing/2014/main" id="{3506CBD9-0F78-454A-9842-87C2546180B8}"/>
              </a:ext>
            </a:extLst>
          </p:cNvPr>
          <p:cNvSpPr>
            <a:spLocks noGrp="1"/>
          </p:cNvSpPr>
          <p:nvPr>
            <p:ph type="pic" sz="quarter" idx="20" hasCustomPrompt="1"/>
          </p:nvPr>
        </p:nvSpPr>
        <p:spPr>
          <a:xfrm>
            <a:off x="6705600" y="0"/>
            <a:ext cx="5486400" cy="6858000"/>
          </a:xfrm>
          <a:prstGeom prst="rect">
            <a:avLst/>
          </a:prstGeom>
          <a:solidFill>
            <a:schemeClr val="bg2">
              <a:lumMod val="40000"/>
              <a:lumOff val="60000"/>
            </a:schemeClr>
          </a:solidFill>
        </p:spPr>
        <p:txBody>
          <a:bodyPr wrap="square" tIns="72000" bIns="1080000" anchor="ctr">
            <a:noAutofit/>
          </a:bodyPr>
          <a:lstStyle>
            <a:lvl1pPr marL="0" indent="0" algn="ctr">
              <a:lnSpc>
                <a:spcPct val="100000"/>
              </a:lnSpc>
              <a:spcBef>
                <a:spcPts val="0"/>
              </a:spcBef>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pic>
        <p:nvPicPr>
          <p:cNvPr id="7" name="Picture 2" descr="Image result for ASTRAZENECA LOGO">
            <a:extLst>
              <a:ext uri="{FF2B5EF4-FFF2-40B4-BE49-F238E27FC236}">
                <a16:creationId xmlns:a16="http://schemas.microsoft.com/office/drawing/2014/main" id="{1ED72C3C-E918-420F-9374-6F1CBE3946F7}"/>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1219200" y="401638"/>
            <a:ext cx="2438400" cy="6607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32E5583-912E-4EA8-8EDC-7B6B86E76274}"/>
              </a:ext>
            </a:extLst>
          </p:cNvPr>
          <p:cNvSpPr>
            <a:spLocks noGrp="1"/>
          </p:cNvSpPr>
          <p:nvPr>
            <p:ph type="body" sz="quarter" idx="21" hasCustomPrompt="1"/>
          </p:nvPr>
        </p:nvSpPr>
        <p:spPr>
          <a:xfrm>
            <a:off x="1219201" y="4594860"/>
            <a:ext cx="3048000" cy="1241804"/>
          </a:xfrm>
          <a:prstGeom prst="rect">
            <a:avLst/>
          </a:prstGeom>
        </p:spPr>
        <p:txBody>
          <a:bodyPr lIns="0" tIns="0" rIns="0" bIns="0">
            <a:normAutofit/>
          </a:bodyPr>
          <a:lstStyle>
            <a:lvl1pPr marL="0" indent="0">
              <a:lnSpc>
                <a:spcPct val="100000"/>
              </a:lnSpc>
              <a:buNone/>
              <a:defRPr sz="2400">
                <a:solidFill>
                  <a:schemeClr val="tx1"/>
                </a:solidFill>
              </a:defRPr>
            </a:lvl1pPr>
          </a:lstStyle>
          <a:p>
            <a:pPr lvl="0"/>
            <a:r>
              <a:rPr lang="en-US" dirty="0"/>
              <a:t>Click to add subtitle / presenters</a:t>
            </a:r>
          </a:p>
        </p:txBody>
      </p:sp>
      <p:sp>
        <p:nvSpPr>
          <p:cNvPr id="15" name="Freeform: Shape 14">
            <a:extLst>
              <a:ext uri="{FF2B5EF4-FFF2-40B4-BE49-F238E27FC236}">
                <a16:creationId xmlns:a16="http://schemas.microsoft.com/office/drawing/2014/main" id="{72260595-7C87-4D29-977E-EE25A0D9291A}"/>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
        <p:nvSpPr>
          <p:cNvPr id="11" name="Rectangle 10">
            <a:extLst>
              <a:ext uri="{FF2B5EF4-FFF2-40B4-BE49-F238E27FC236}">
                <a16:creationId xmlns:a16="http://schemas.microsoft.com/office/drawing/2014/main" id="{E615AFDE-47EA-B9B3-CDD0-170ACBAE9885}"/>
              </a:ext>
            </a:extLst>
          </p:cNvPr>
          <p:cNvSpPr/>
          <p:nvPr userDrawn="1"/>
        </p:nvSpPr>
        <p:spPr>
          <a:xfrm>
            <a:off x="0"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263954858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Alternative">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86DE4FB-795F-484C-AD8A-2137F4F32907}"/>
              </a:ext>
            </a:extLst>
          </p:cNvPr>
          <p:cNvSpPr>
            <a:spLocks noGrp="1"/>
          </p:cNvSpPr>
          <p:nvPr>
            <p:ph type="dt" sz="half" idx="20"/>
          </p:nvPr>
        </p:nvSpPr>
        <p:spPr/>
        <p:txBody>
          <a:bodyPr/>
          <a:lstStyle>
            <a:lvl1pPr>
              <a:lnSpc>
                <a:spcPct val="100000"/>
              </a:lnSpc>
              <a:defRPr/>
            </a:lvl1pPr>
          </a:lstStyle>
          <a:p>
            <a:endParaRPr lang="en-GB"/>
          </a:p>
        </p:txBody>
      </p:sp>
      <p:sp>
        <p:nvSpPr>
          <p:cNvPr id="10" name="Text Placeholder 96">
            <a:extLst>
              <a:ext uri="{FF2B5EF4-FFF2-40B4-BE49-F238E27FC236}">
                <a16:creationId xmlns:a16="http://schemas.microsoft.com/office/drawing/2014/main" id="{5E3BF5D9-8E40-4082-9AAD-60F44214B9DC}"/>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1011238"/>
            <a:ext cx="3048000" cy="1231106"/>
          </a:xfrm>
        </p:spPr>
        <p:txBody>
          <a:bodyPr wrap="square">
            <a:spAutoFit/>
          </a:bodyPr>
          <a:lstStyle>
            <a:lvl1pPr>
              <a:lnSpc>
                <a:spcPct val="100000"/>
              </a:lnSpc>
              <a:defRPr sz="4000"/>
            </a:lvl1pPr>
          </a:lstStyle>
          <a:p>
            <a:r>
              <a:rPr lang="en-US" dirty="0"/>
              <a:t>Click to enter title here</a:t>
            </a:r>
          </a:p>
        </p:txBody>
      </p:sp>
      <p:cxnSp>
        <p:nvCxnSpPr>
          <p:cNvPr id="9" name="Straight Connector 8">
            <a:extLst>
              <a:ext uri="{FF2B5EF4-FFF2-40B4-BE49-F238E27FC236}">
                <a16:creationId xmlns:a16="http://schemas.microsoft.com/office/drawing/2014/main" id="{21040238-DCC8-4532-9AE6-EB7C834F336E}"/>
              </a:ext>
            </a:extLst>
          </p:cNvPr>
          <p:cNvCxnSpPr>
            <a:cxnSpLocks/>
          </p:cNvCxnSpPr>
          <p:nvPr userDrawn="1"/>
        </p:nvCxnSpPr>
        <p:spPr>
          <a:xfrm>
            <a:off x="3962399" y="1011238"/>
            <a:ext cx="0" cy="5055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2552EAD-E21A-4A83-A364-65FFC805340A}"/>
              </a:ext>
            </a:extLst>
          </p:cNvPr>
          <p:cNvSpPr>
            <a:spLocks noGrp="1"/>
          </p:cNvSpPr>
          <p:nvPr>
            <p:ph sz="quarter" idx="19" hasCustomPrompt="1"/>
          </p:nvPr>
        </p:nvSpPr>
        <p:spPr>
          <a:xfrm>
            <a:off x="4267199" y="1011237"/>
            <a:ext cx="7315199" cy="5037137"/>
          </a:xfrm>
        </p:spPr>
        <p:txBody>
          <a:bodyPr l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text here. </a:t>
            </a:r>
            <a:br>
              <a:rPr lang="en-GB" dirty="0"/>
            </a:br>
            <a:r>
              <a:rPr lang="en-GB" dirty="0"/>
              <a:t>When pasting copy from other slides, be sure to use the Paste and Match Formatting shortcut (</a:t>
            </a:r>
            <a:r>
              <a:rPr lang="en-GB" dirty="0" err="1"/>
              <a:t>Cmd</a:t>
            </a:r>
            <a:r>
              <a:rPr lang="en-GB" dirty="0"/>
              <a:t> + Option + Shift + V).</a:t>
            </a:r>
            <a:br>
              <a:rPr lang="en-GB" dirty="0"/>
            </a:br>
            <a:r>
              <a:rPr lang="en-GB" dirty="0"/>
              <a:t>To increase bullet level, select your text and press Tab.</a:t>
            </a:r>
            <a:br>
              <a:rPr lang="en-GB" dirty="0"/>
            </a:br>
            <a:r>
              <a:rPr lang="en-GB" dirty="0"/>
              <a:t>To decrease bullet level, select your bullet text and press  Shift + Tab.</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Slide Number Placeholder 7">
            <a:extLst>
              <a:ext uri="{FF2B5EF4-FFF2-40B4-BE49-F238E27FC236}">
                <a16:creationId xmlns:a16="http://schemas.microsoft.com/office/drawing/2014/main" id="{8004BC3F-3250-41AA-B3F3-B5D6A729D269}"/>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267780589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013D0F1F-6026-4F9D-886A-D6CB164FDC05}"/>
              </a:ext>
            </a:extLst>
          </p:cNvPr>
          <p:cNvSpPr>
            <a:spLocks noGrp="1"/>
          </p:cNvSpPr>
          <p:nvPr>
            <p:ph type="body" sz="quarter" idx="111" hasCustomPrompt="1"/>
          </p:nvPr>
        </p:nvSpPr>
        <p:spPr>
          <a:xfrm>
            <a:off x="609602" y="6200775"/>
            <a:ext cx="9753596" cy="657225"/>
          </a:xfrm>
        </p:spPr>
        <p:txBody>
          <a:bodyPr lIns="0" tIns="0" bIns="7200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499DB923-50C2-4A46-BF6E-A2E97DBB25F6}"/>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DC50693F-359E-4A4C-B3F0-F900FA65CF94}"/>
              </a:ext>
            </a:extLst>
          </p:cNvPr>
          <p:cNvSpPr>
            <a:spLocks noGrp="1"/>
          </p:cNvSpPr>
          <p:nvPr>
            <p:ph type="sldNum" sz="quarter" idx="11"/>
          </p:nvPr>
        </p:nvSpPr>
        <p:spPr/>
        <p:txBody>
          <a:bodyPr/>
          <a:lstStyle>
            <a:lvl1pPr>
              <a:lnSpc>
                <a:spcPct val="100000"/>
              </a:lnSpc>
              <a:defRPr/>
            </a:lvl1pPr>
          </a:lstStyle>
          <a:p>
            <a:fld id="{F8E47D07-9D1E-4FE9-B31A-2F5863681021}" type="slidenum">
              <a:rPr lang="en-GB" smtClean="0"/>
              <a:pPr/>
              <a:t>‹#›</a:t>
            </a:fld>
            <a:endParaRPr lang="en-GB" dirty="0"/>
          </a:p>
        </p:txBody>
      </p:sp>
      <p:cxnSp>
        <p:nvCxnSpPr>
          <p:cNvPr id="6" name="Straight Connector 5">
            <a:extLst>
              <a:ext uri="{FF2B5EF4-FFF2-40B4-BE49-F238E27FC236}">
                <a16:creationId xmlns:a16="http://schemas.microsoft.com/office/drawing/2014/main" id="{4249127B-3E4D-4AFD-8464-39A9871621B1}"/>
              </a:ext>
            </a:extLst>
          </p:cNvPr>
          <p:cNvCxnSpPr>
            <a:cxnSpLocks/>
          </p:cNvCxnSpPr>
          <p:nvPr userDrawn="1"/>
        </p:nvCxnSpPr>
        <p:spPr>
          <a:xfrm>
            <a:off x="60960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Heading 1">
            <a:extLst>
              <a:ext uri="{FF2B5EF4-FFF2-40B4-BE49-F238E27FC236}">
                <a16:creationId xmlns:a16="http://schemas.microsoft.com/office/drawing/2014/main" id="{070D82D0-2159-463E-AB3F-9F2BE51F89B0}"/>
              </a:ext>
            </a:extLst>
          </p:cNvPr>
          <p:cNvSpPr>
            <a:spLocks noGrp="1"/>
          </p:cNvSpPr>
          <p:nvPr>
            <p:ph type="body" sz="quarter" idx="13" hasCustomPrompt="1"/>
          </p:nvPr>
        </p:nvSpPr>
        <p:spPr>
          <a:xfrm>
            <a:off x="609600" y="1468438"/>
            <a:ext cx="5181598" cy="423863"/>
          </a:xfrm>
        </p:spPr>
        <p:txBody>
          <a:bodyPr t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16" name="Body 1">
            <a:extLst>
              <a:ext uri="{FF2B5EF4-FFF2-40B4-BE49-F238E27FC236}">
                <a16:creationId xmlns:a16="http://schemas.microsoft.com/office/drawing/2014/main" id="{8C2190C6-D818-4BFE-8D40-1D7A2A8ADF1C}"/>
              </a:ext>
            </a:extLst>
          </p:cNvPr>
          <p:cNvSpPr>
            <a:spLocks noGrp="1"/>
          </p:cNvSpPr>
          <p:nvPr>
            <p:ph sz="quarter" idx="14" hasCustomPrompt="1"/>
          </p:nvPr>
        </p:nvSpPr>
        <p:spPr>
          <a:xfrm>
            <a:off x="609600" y="2044700"/>
            <a:ext cx="5181598" cy="400208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Heading 2">
            <a:extLst>
              <a:ext uri="{FF2B5EF4-FFF2-40B4-BE49-F238E27FC236}">
                <a16:creationId xmlns:a16="http://schemas.microsoft.com/office/drawing/2014/main" id="{24B2D424-3A88-43FD-9D45-46AC196CADF4}"/>
              </a:ext>
            </a:extLst>
          </p:cNvPr>
          <p:cNvSpPr>
            <a:spLocks noGrp="1"/>
          </p:cNvSpPr>
          <p:nvPr>
            <p:ph type="body" sz="quarter" idx="15" hasCustomPrompt="1"/>
          </p:nvPr>
        </p:nvSpPr>
        <p:spPr>
          <a:xfrm>
            <a:off x="6400802" y="1468438"/>
            <a:ext cx="5181598" cy="423863"/>
          </a:xfrm>
        </p:spPr>
        <p:txBody>
          <a:bodyPr t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18" name="Body 2">
            <a:extLst>
              <a:ext uri="{FF2B5EF4-FFF2-40B4-BE49-F238E27FC236}">
                <a16:creationId xmlns:a16="http://schemas.microsoft.com/office/drawing/2014/main" id="{FB60ED6F-5297-42F6-9D9B-F6FF319D69CF}"/>
              </a:ext>
            </a:extLst>
          </p:cNvPr>
          <p:cNvSpPr>
            <a:spLocks noGrp="1"/>
          </p:cNvSpPr>
          <p:nvPr>
            <p:ph sz="quarter" idx="16" hasCustomPrompt="1"/>
          </p:nvPr>
        </p:nvSpPr>
        <p:spPr>
          <a:xfrm>
            <a:off x="6400802" y="2044700"/>
            <a:ext cx="5181598" cy="400208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0199677D-2644-C9E2-BB27-265AB899DE75}"/>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887037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12B9530D-EF7B-47C9-A997-FA875C956E8F}"/>
              </a:ext>
            </a:extLst>
          </p:cNvPr>
          <p:cNvSpPr>
            <a:spLocks noGrp="1"/>
          </p:cNvSpPr>
          <p:nvPr>
            <p:ph type="body" sz="quarter" idx="111" hasCustomPrompt="1"/>
          </p:nvPr>
        </p:nvSpPr>
        <p:spPr>
          <a:xfrm>
            <a:off x="609600" y="6200775"/>
            <a:ext cx="9753593"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5" name="Date Placeholder 4">
            <a:extLst>
              <a:ext uri="{FF2B5EF4-FFF2-40B4-BE49-F238E27FC236}">
                <a16:creationId xmlns:a16="http://schemas.microsoft.com/office/drawing/2014/main" id="{A6A24A62-EC53-4EC3-A57F-B48D78D6753A}"/>
              </a:ext>
            </a:extLst>
          </p:cNvPr>
          <p:cNvSpPr>
            <a:spLocks noGrp="1"/>
          </p:cNvSpPr>
          <p:nvPr>
            <p:ph type="dt" sz="half" idx="21"/>
          </p:nvPr>
        </p:nvSpPr>
        <p:spPr/>
        <p:txBody>
          <a:bodyPr/>
          <a:lstStyle>
            <a:lvl1pPr>
              <a:lnSpc>
                <a:spcPct val="100000"/>
              </a:lnSpc>
              <a:defRPr/>
            </a:lvl1pPr>
          </a:lstStyle>
          <a:p>
            <a:endParaRPr lang="en-GB"/>
          </a:p>
        </p:txBody>
      </p:sp>
      <p:sp>
        <p:nvSpPr>
          <p:cNvPr id="9" name="Slide Number Placeholder 8">
            <a:extLst>
              <a:ext uri="{FF2B5EF4-FFF2-40B4-BE49-F238E27FC236}">
                <a16:creationId xmlns:a16="http://schemas.microsoft.com/office/drawing/2014/main" id="{F69DE8D6-BF8D-46B6-A107-F9199421CE2B}"/>
              </a:ext>
            </a:extLst>
          </p:cNvPr>
          <p:cNvSpPr>
            <a:spLocks noGrp="1"/>
          </p:cNvSpPr>
          <p:nvPr>
            <p:ph type="sldNum" sz="quarter" idx="23"/>
          </p:nvPr>
        </p:nvSpPr>
        <p:spPr/>
        <p:txBody>
          <a:bodyPr/>
          <a:lstStyle>
            <a:lvl1pPr>
              <a:lnSpc>
                <a:spcPct val="100000"/>
              </a:lnSpc>
              <a:defRPr/>
            </a:lvl1pPr>
          </a:lstStyle>
          <a:p>
            <a:fld id="{F8E47D07-9D1E-4FE9-B31A-2F5863681021}" type="slidenum">
              <a:rPr lang="en-GB" smtClean="0"/>
              <a:pPr/>
              <a:t>‹#›</a:t>
            </a:fld>
            <a:endParaRPr lang="en-GB"/>
          </a:p>
        </p:txBody>
      </p:sp>
      <p:sp>
        <p:nvSpPr>
          <p:cNvPr id="21" name="Text Placeholder 9">
            <a:extLst>
              <a:ext uri="{FF2B5EF4-FFF2-40B4-BE49-F238E27FC236}">
                <a16:creationId xmlns:a16="http://schemas.microsoft.com/office/drawing/2014/main" id="{1A257A5E-3450-4EAA-9676-01FE18D22AFC}"/>
              </a:ext>
            </a:extLst>
          </p:cNvPr>
          <p:cNvSpPr>
            <a:spLocks noGrp="1"/>
          </p:cNvSpPr>
          <p:nvPr>
            <p:ph type="body" sz="quarter" idx="13" hasCustomPrompt="1"/>
          </p:nvPr>
        </p:nvSpPr>
        <p:spPr>
          <a:xfrm>
            <a:off x="609600"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2" name="Content Placeholder 15">
            <a:extLst>
              <a:ext uri="{FF2B5EF4-FFF2-40B4-BE49-F238E27FC236}">
                <a16:creationId xmlns:a16="http://schemas.microsoft.com/office/drawing/2014/main" id="{AC128DA7-A1CD-4D7E-A165-98C855054735}"/>
              </a:ext>
            </a:extLst>
          </p:cNvPr>
          <p:cNvSpPr>
            <a:spLocks noGrp="1"/>
          </p:cNvSpPr>
          <p:nvPr>
            <p:ph sz="quarter" idx="14" hasCustomPrompt="1"/>
          </p:nvPr>
        </p:nvSpPr>
        <p:spPr>
          <a:xfrm>
            <a:off x="609600"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9">
            <a:extLst>
              <a:ext uri="{FF2B5EF4-FFF2-40B4-BE49-F238E27FC236}">
                <a16:creationId xmlns:a16="http://schemas.microsoft.com/office/drawing/2014/main" id="{6A7B7E24-E7D3-48A2-A374-DF6A8A555D5F}"/>
              </a:ext>
            </a:extLst>
          </p:cNvPr>
          <p:cNvSpPr>
            <a:spLocks noGrp="1"/>
          </p:cNvSpPr>
          <p:nvPr>
            <p:ph type="body" sz="quarter" idx="15" hasCustomPrompt="1"/>
          </p:nvPr>
        </p:nvSpPr>
        <p:spPr>
          <a:xfrm>
            <a:off x="4470401"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4" name="Content Placeholder 15">
            <a:extLst>
              <a:ext uri="{FF2B5EF4-FFF2-40B4-BE49-F238E27FC236}">
                <a16:creationId xmlns:a16="http://schemas.microsoft.com/office/drawing/2014/main" id="{4DFF8E89-1B64-4E2A-9B30-3844550AD3DD}"/>
              </a:ext>
            </a:extLst>
          </p:cNvPr>
          <p:cNvSpPr>
            <a:spLocks noGrp="1"/>
          </p:cNvSpPr>
          <p:nvPr>
            <p:ph sz="quarter" idx="16" hasCustomPrompt="1"/>
          </p:nvPr>
        </p:nvSpPr>
        <p:spPr>
          <a:xfrm>
            <a:off x="4470402"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9">
            <a:extLst>
              <a:ext uri="{FF2B5EF4-FFF2-40B4-BE49-F238E27FC236}">
                <a16:creationId xmlns:a16="http://schemas.microsoft.com/office/drawing/2014/main" id="{6AAFFFBD-15E8-4574-972E-8DDFA341B650}"/>
              </a:ext>
            </a:extLst>
          </p:cNvPr>
          <p:cNvSpPr>
            <a:spLocks noGrp="1"/>
          </p:cNvSpPr>
          <p:nvPr>
            <p:ph type="body" sz="quarter" idx="24" hasCustomPrompt="1"/>
          </p:nvPr>
        </p:nvSpPr>
        <p:spPr>
          <a:xfrm>
            <a:off x="8331202" y="1468438"/>
            <a:ext cx="3251198" cy="423863"/>
          </a:xfrm>
        </p:spPr>
        <p:txBody>
          <a:bodyPr lIns="0" anchor="t" anchorCtr="0"/>
          <a:lstStyle>
            <a:lvl1pPr marL="0" indent="0">
              <a:lnSpc>
                <a:spcPct val="100000"/>
              </a:lnSpc>
              <a:spcBef>
                <a:spcPts val="0"/>
              </a:spcBef>
              <a:spcAft>
                <a:spcPts val="0"/>
              </a:spcAft>
              <a:buNone/>
              <a:defRPr b="1">
                <a:solidFill>
                  <a:schemeClr val="accent1"/>
                </a:solidFill>
              </a:defRPr>
            </a:lvl1pPr>
          </a:lstStyle>
          <a:p>
            <a:pPr lvl="0"/>
            <a:r>
              <a:rPr lang="en-US" dirty="0"/>
              <a:t>Click to add heading</a:t>
            </a:r>
          </a:p>
        </p:txBody>
      </p:sp>
      <p:sp>
        <p:nvSpPr>
          <p:cNvPr id="28" name="Content Placeholder 15">
            <a:extLst>
              <a:ext uri="{FF2B5EF4-FFF2-40B4-BE49-F238E27FC236}">
                <a16:creationId xmlns:a16="http://schemas.microsoft.com/office/drawing/2014/main" id="{CF570F45-2E05-4895-9F02-11DAFD1730B1}"/>
              </a:ext>
            </a:extLst>
          </p:cNvPr>
          <p:cNvSpPr>
            <a:spLocks noGrp="1"/>
          </p:cNvSpPr>
          <p:nvPr>
            <p:ph sz="quarter" idx="25" hasCustomPrompt="1"/>
          </p:nvPr>
        </p:nvSpPr>
        <p:spPr>
          <a:xfrm>
            <a:off x="8331202" y="2044699"/>
            <a:ext cx="3251198" cy="4002087"/>
          </a:xfrm>
        </p:spPr>
        <p:txBody>
          <a:bodyPr l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add content. When pasting copy from other slides, be sure to use the Paste and Match Formatting shortcut (</a:t>
            </a:r>
            <a:r>
              <a:rPr lang="en-US" dirty="0" err="1"/>
              <a:t>Cmd</a:t>
            </a:r>
            <a:r>
              <a:rPr lang="en-US" dirty="0"/>
              <a:t> + Option + Shift + V).</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31A49FA7-EA74-8C49-4922-2D151594411E}"/>
              </a:ext>
            </a:extLst>
          </p:cNvPr>
          <p:cNvCxnSpPr>
            <a:cxnSpLocks/>
          </p:cNvCxnSpPr>
          <p:nvPr userDrawn="1"/>
        </p:nvCxnSpPr>
        <p:spPr>
          <a:xfrm>
            <a:off x="41656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870A84-6DA0-6CB3-B12D-3755839BA1FD}"/>
              </a:ext>
            </a:extLst>
          </p:cNvPr>
          <p:cNvCxnSpPr>
            <a:cxnSpLocks/>
          </p:cNvCxnSpPr>
          <p:nvPr userDrawn="1"/>
        </p:nvCxnSpPr>
        <p:spPr>
          <a:xfrm>
            <a:off x="8026401"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883DC25-A305-1276-59B3-C41F9BD3D1A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53622828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D3E73C55-1C0C-4880-A0D4-FC480D06253C}"/>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5" name="Date Placeholder 4">
            <a:extLst>
              <a:ext uri="{FF2B5EF4-FFF2-40B4-BE49-F238E27FC236}">
                <a16:creationId xmlns:a16="http://schemas.microsoft.com/office/drawing/2014/main" id="{A6A24A62-EC53-4EC3-A57F-B48D78D6753A}"/>
              </a:ext>
            </a:extLst>
          </p:cNvPr>
          <p:cNvSpPr>
            <a:spLocks noGrp="1"/>
          </p:cNvSpPr>
          <p:nvPr>
            <p:ph type="dt" sz="half" idx="21"/>
          </p:nvPr>
        </p:nvSpPr>
        <p:spPr/>
        <p:txBody>
          <a:bodyPr/>
          <a:lstStyle>
            <a:lvl1pPr>
              <a:lnSpc>
                <a:spcPct val="100000"/>
              </a:lnSpc>
              <a:defRPr/>
            </a:lvl1pPr>
          </a:lstStyle>
          <a:p>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609600"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15" name="Content Placeholder 3">
            <a:extLst>
              <a:ext uri="{FF2B5EF4-FFF2-40B4-BE49-F238E27FC236}">
                <a16:creationId xmlns:a16="http://schemas.microsoft.com/office/drawing/2014/main" id="{56C5F394-5808-40FF-B6FD-65F716906911}"/>
              </a:ext>
            </a:extLst>
          </p:cNvPr>
          <p:cNvSpPr>
            <a:spLocks noGrp="1"/>
          </p:cNvSpPr>
          <p:nvPr>
            <p:ph sz="quarter" idx="20" hasCustomPrompt="1"/>
          </p:nvPr>
        </p:nvSpPr>
        <p:spPr>
          <a:xfrm>
            <a:off x="609600"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Slide Number Placeholder 8">
            <a:extLst>
              <a:ext uri="{FF2B5EF4-FFF2-40B4-BE49-F238E27FC236}">
                <a16:creationId xmlns:a16="http://schemas.microsoft.com/office/drawing/2014/main" id="{F69DE8D6-BF8D-46B6-A107-F9199421CE2B}"/>
              </a:ext>
            </a:extLst>
          </p:cNvPr>
          <p:cNvSpPr>
            <a:spLocks noGrp="1"/>
          </p:cNvSpPr>
          <p:nvPr>
            <p:ph type="sldNum" sz="quarter" idx="23"/>
          </p:nvPr>
        </p:nvSpPr>
        <p:spPr/>
        <p:txBody>
          <a:bodyPr/>
          <a:lstStyle>
            <a:lvl1pPr>
              <a:lnSpc>
                <a:spcPct val="100000"/>
              </a:lnSpc>
              <a:defRPr/>
            </a:lvl1pPr>
          </a:lstStyle>
          <a:p>
            <a:fld id="{F8E47D07-9D1E-4FE9-B31A-2F5863681021}" type="slidenum">
              <a:rPr lang="en-GB" smtClean="0"/>
              <a:pPr/>
              <a:t>‹#›</a:t>
            </a:fld>
            <a:endParaRPr lang="en-GB"/>
          </a:p>
        </p:txBody>
      </p:sp>
      <p:sp>
        <p:nvSpPr>
          <p:cNvPr id="20" name="Text Placeholder 11">
            <a:extLst>
              <a:ext uri="{FF2B5EF4-FFF2-40B4-BE49-F238E27FC236}">
                <a16:creationId xmlns:a16="http://schemas.microsoft.com/office/drawing/2014/main" id="{A1E51E90-FD4F-4EA7-9FD6-A88EC3FEEDDC}"/>
              </a:ext>
            </a:extLst>
          </p:cNvPr>
          <p:cNvSpPr>
            <a:spLocks noGrp="1"/>
          </p:cNvSpPr>
          <p:nvPr>
            <p:ph type="body" sz="quarter" idx="24" hasCustomPrompt="1"/>
          </p:nvPr>
        </p:nvSpPr>
        <p:spPr>
          <a:xfrm>
            <a:off x="3429002"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1" name="Content Placeholder 3">
            <a:extLst>
              <a:ext uri="{FF2B5EF4-FFF2-40B4-BE49-F238E27FC236}">
                <a16:creationId xmlns:a16="http://schemas.microsoft.com/office/drawing/2014/main" id="{10106C56-60ED-41EC-BD2A-FDB9B53E1C18}"/>
              </a:ext>
            </a:extLst>
          </p:cNvPr>
          <p:cNvSpPr>
            <a:spLocks noGrp="1"/>
          </p:cNvSpPr>
          <p:nvPr>
            <p:ph sz="quarter" idx="25" hasCustomPrompt="1"/>
          </p:nvPr>
        </p:nvSpPr>
        <p:spPr>
          <a:xfrm>
            <a:off x="3429001"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1">
            <a:extLst>
              <a:ext uri="{FF2B5EF4-FFF2-40B4-BE49-F238E27FC236}">
                <a16:creationId xmlns:a16="http://schemas.microsoft.com/office/drawing/2014/main" id="{217A7646-8B12-4AE5-9EDC-1F06A8CF8C4F}"/>
              </a:ext>
            </a:extLst>
          </p:cNvPr>
          <p:cNvSpPr>
            <a:spLocks noGrp="1"/>
          </p:cNvSpPr>
          <p:nvPr>
            <p:ph type="body" sz="quarter" idx="26" hasCustomPrompt="1"/>
          </p:nvPr>
        </p:nvSpPr>
        <p:spPr>
          <a:xfrm>
            <a:off x="6248404"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3" name="Content Placeholder 3">
            <a:extLst>
              <a:ext uri="{FF2B5EF4-FFF2-40B4-BE49-F238E27FC236}">
                <a16:creationId xmlns:a16="http://schemas.microsoft.com/office/drawing/2014/main" id="{33B9981B-E175-45D6-A51D-F0A0368267CF}"/>
              </a:ext>
            </a:extLst>
          </p:cNvPr>
          <p:cNvSpPr>
            <a:spLocks noGrp="1"/>
          </p:cNvSpPr>
          <p:nvPr>
            <p:ph sz="quarter" idx="27" hasCustomPrompt="1"/>
          </p:nvPr>
        </p:nvSpPr>
        <p:spPr>
          <a:xfrm>
            <a:off x="6248402"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Text Placeholder 11">
            <a:extLst>
              <a:ext uri="{FF2B5EF4-FFF2-40B4-BE49-F238E27FC236}">
                <a16:creationId xmlns:a16="http://schemas.microsoft.com/office/drawing/2014/main" id="{B83A3A7A-40FD-44D2-97D9-301EB15E7630}"/>
              </a:ext>
            </a:extLst>
          </p:cNvPr>
          <p:cNvSpPr>
            <a:spLocks noGrp="1"/>
          </p:cNvSpPr>
          <p:nvPr>
            <p:ph type="body" sz="quarter" idx="28" hasCustomPrompt="1"/>
          </p:nvPr>
        </p:nvSpPr>
        <p:spPr>
          <a:xfrm>
            <a:off x="9067805" y="1468003"/>
            <a:ext cx="2514595" cy="424732"/>
          </a:xfrm>
          <a:prstGeom prst="rect">
            <a:avLst/>
          </a:prstGeom>
        </p:spPr>
        <p:txBody>
          <a:bodyPr wrap="square" lIns="0" tIns="0" anchor="t" anchorCtr="0">
            <a:noAutofit/>
          </a:bodyPr>
          <a:lstStyle>
            <a:lvl1pPr marL="0" indent="0">
              <a:lnSpc>
                <a:spcPct val="100000"/>
              </a:lnSpc>
              <a:spcBef>
                <a:spcPts val="0"/>
              </a:spcBef>
              <a:spcAft>
                <a:spcPts val="0"/>
              </a:spcAft>
              <a:buNone/>
              <a:defRPr b="1">
                <a:solidFill>
                  <a:schemeClr val="accent1"/>
                </a:solidFill>
              </a:defRPr>
            </a:lvl1pPr>
            <a:lvl2pPr marL="0" indent="0">
              <a:buNone/>
              <a:defRPr/>
            </a:lvl2pPr>
          </a:lstStyle>
          <a:p>
            <a:pPr lvl="0"/>
            <a:r>
              <a:rPr lang="en-US" dirty="0"/>
              <a:t>Add heading</a:t>
            </a:r>
          </a:p>
        </p:txBody>
      </p:sp>
      <p:sp>
        <p:nvSpPr>
          <p:cNvPr id="25" name="Content Placeholder 3">
            <a:extLst>
              <a:ext uri="{FF2B5EF4-FFF2-40B4-BE49-F238E27FC236}">
                <a16:creationId xmlns:a16="http://schemas.microsoft.com/office/drawing/2014/main" id="{1AD7E49F-D41B-42DC-925D-998AFB2BB412}"/>
              </a:ext>
            </a:extLst>
          </p:cNvPr>
          <p:cNvSpPr>
            <a:spLocks noGrp="1"/>
          </p:cNvSpPr>
          <p:nvPr>
            <p:ph sz="quarter" idx="29" hasCustomPrompt="1"/>
          </p:nvPr>
        </p:nvSpPr>
        <p:spPr>
          <a:xfrm>
            <a:off x="9067805" y="2044699"/>
            <a:ext cx="2514595" cy="4002087"/>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6" name="Straight Connector 5">
            <a:extLst>
              <a:ext uri="{FF2B5EF4-FFF2-40B4-BE49-F238E27FC236}">
                <a16:creationId xmlns:a16="http://schemas.microsoft.com/office/drawing/2014/main" id="{68837AC6-F22C-2C57-04C1-6C8A31933164}"/>
              </a:ext>
            </a:extLst>
          </p:cNvPr>
          <p:cNvCxnSpPr>
            <a:cxnSpLocks/>
          </p:cNvCxnSpPr>
          <p:nvPr userDrawn="1"/>
        </p:nvCxnSpPr>
        <p:spPr>
          <a:xfrm>
            <a:off x="3276598"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0111F7-3968-1080-FC95-15A217523030}"/>
              </a:ext>
            </a:extLst>
          </p:cNvPr>
          <p:cNvCxnSpPr>
            <a:cxnSpLocks/>
          </p:cNvCxnSpPr>
          <p:nvPr userDrawn="1"/>
        </p:nvCxnSpPr>
        <p:spPr>
          <a:xfrm>
            <a:off x="6095999"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F38660-D6CE-77CB-B812-54D74B5C4D75}"/>
              </a:ext>
            </a:extLst>
          </p:cNvPr>
          <p:cNvCxnSpPr>
            <a:cxnSpLocks/>
          </p:cNvCxnSpPr>
          <p:nvPr userDrawn="1"/>
        </p:nvCxnSpPr>
        <p:spPr>
          <a:xfrm>
            <a:off x="89154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96811E1B-4DFB-8C77-61C4-6722F309D56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6524853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 Left">
    <p:spTree>
      <p:nvGrpSpPr>
        <p:cNvPr id="1" name=""/>
        <p:cNvGrpSpPr/>
        <p:nvPr/>
      </p:nvGrpSpPr>
      <p:grpSpPr>
        <a:xfrm>
          <a:off x="0" y="0"/>
          <a:ext cx="0" cy="0"/>
          <a:chOff x="0" y="0"/>
          <a:chExt cx="0" cy="0"/>
        </a:xfrm>
      </p:grpSpPr>
      <p:sp>
        <p:nvSpPr>
          <p:cNvPr id="13" name="Text Placeholder 96">
            <a:extLst>
              <a:ext uri="{FF2B5EF4-FFF2-40B4-BE49-F238E27FC236}">
                <a16:creationId xmlns:a16="http://schemas.microsoft.com/office/drawing/2014/main" id="{C07CECA8-840E-4BBC-A94E-0D507EF6B6B9}"/>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609600" y="1468438"/>
            <a:ext cx="6705600" cy="424732"/>
          </a:xfrm>
          <a:prstGeom prst="rect">
            <a:avLst/>
          </a:prstGeom>
        </p:spPr>
        <p:txBody>
          <a:bodyPr wrap="square"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4" name="Text Placeholder 11">
            <a:extLst>
              <a:ext uri="{FF2B5EF4-FFF2-40B4-BE49-F238E27FC236}">
                <a16:creationId xmlns:a16="http://schemas.microsoft.com/office/drawing/2014/main" id="{14A51F37-EAE8-4722-A437-30D09A72A9E9}"/>
              </a:ext>
            </a:extLst>
          </p:cNvPr>
          <p:cNvSpPr>
            <a:spLocks noGrp="1"/>
          </p:cNvSpPr>
          <p:nvPr>
            <p:ph type="body" sz="quarter" idx="18" hasCustomPrompt="1"/>
          </p:nvPr>
        </p:nvSpPr>
        <p:spPr>
          <a:xfrm>
            <a:off x="7924801" y="1468438"/>
            <a:ext cx="3657600" cy="424732"/>
          </a:xfrm>
          <a:prstGeom prst="rect">
            <a:avLst/>
          </a:prstGeom>
        </p:spPr>
        <p:txBody>
          <a:bodyPr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6" name="Text Placeholder 11">
            <a:extLst>
              <a:ext uri="{FF2B5EF4-FFF2-40B4-BE49-F238E27FC236}">
                <a16:creationId xmlns:a16="http://schemas.microsoft.com/office/drawing/2014/main" id="{9358968C-3784-44E4-B50E-21ED78D9EB9D}"/>
              </a:ext>
            </a:extLst>
          </p:cNvPr>
          <p:cNvSpPr>
            <a:spLocks noGrp="1"/>
          </p:cNvSpPr>
          <p:nvPr>
            <p:ph type="body" sz="quarter" idx="17" hasCustomPrompt="1"/>
          </p:nvPr>
        </p:nvSpPr>
        <p:spPr>
          <a:xfrm>
            <a:off x="7924801" y="2044699"/>
            <a:ext cx="3657600" cy="369332"/>
          </a:xfrm>
          <a:prstGeom prst="rect">
            <a:avLst/>
          </a:prstGeom>
        </p:spPr>
        <p:txBody>
          <a:bodyPr lIns="0">
            <a:noAutofit/>
          </a:bodyPr>
          <a:lstStyle>
            <a:lvl1pPr>
              <a:lnSpc>
                <a:spcPct val="100000"/>
              </a:lnSpc>
              <a:defRPr/>
            </a:lvl1pPr>
          </a:lstStyle>
          <a:p>
            <a:pPr lvl="0"/>
            <a:r>
              <a:rPr lang="en-US" dirty="0"/>
              <a:t>Click to add text. </a:t>
            </a:r>
          </a:p>
        </p:txBody>
      </p:sp>
      <p:sp>
        <p:nvSpPr>
          <p:cNvPr id="17" name="Content Placeholder 3">
            <a:extLst>
              <a:ext uri="{FF2B5EF4-FFF2-40B4-BE49-F238E27FC236}">
                <a16:creationId xmlns:a16="http://schemas.microsoft.com/office/drawing/2014/main" id="{F450BB10-EDA8-4244-8CBF-7F1645357D50}"/>
              </a:ext>
            </a:extLst>
          </p:cNvPr>
          <p:cNvSpPr>
            <a:spLocks noGrp="1"/>
          </p:cNvSpPr>
          <p:nvPr>
            <p:ph sz="quarter" idx="20" hasCustomPrompt="1"/>
          </p:nvPr>
        </p:nvSpPr>
        <p:spPr>
          <a:xfrm>
            <a:off x="609600" y="2044699"/>
            <a:ext cx="6705600" cy="4002083"/>
          </a:xfrm>
          <a:prstGeom prst="rect">
            <a:avLst/>
          </a:prstGeom>
        </p:spPr>
        <p:txBody>
          <a:bodyPr wrap="square"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ext Placeholder 18">
            <a:extLst>
              <a:ext uri="{FF2B5EF4-FFF2-40B4-BE49-F238E27FC236}">
                <a16:creationId xmlns:a16="http://schemas.microsoft.com/office/drawing/2014/main" id="{3E4F4DDF-A4CE-45BB-8E5D-A5AB679089ED}"/>
              </a:ext>
            </a:extLst>
          </p:cNvPr>
          <p:cNvSpPr>
            <a:spLocks noGrp="1"/>
          </p:cNvSpPr>
          <p:nvPr>
            <p:ph type="body" sz="quarter" idx="22" hasCustomPrompt="1"/>
          </p:nvPr>
        </p:nvSpPr>
        <p:spPr>
          <a:xfrm>
            <a:off x="7924800" y="4034387"/>
            <a:ext cx="3657599" cy="2012400"/>
          </a:xfrm>
          <a:prstGeom prst="rect">
            <a:avLst/>
          </a:prstGeom>
          <a:solidFill>
            <a:schemeClr val="accent1"/>
          </a:solidFill>
        </p:spPr>
        <p:txBody>
          <a:bodyPr wrap="square" lIns="306000" tIns="0" rIns="306000" bIns="0" anchor="ctr" anchorCtr="0">
            <a:normAutofit/>
          </a:bodyPr>
          <a:lstStyle>
            <a:lvl1pPr marL="0" indent="0" algn="l">
              <a:lnSpc>
                <a:spcPct val="100000"/>
              </a:lnSpc>
              <a:buNone/>
              <a:defRPr>
                <a:solidFill>
                  <a:schemeClr val="bg1"/>
                </a:solidFill>
                <a:latin typeface="+mj-lt"/>
              </a:defRPr>
            </a:lvl1pPr>
          </a:lstStyle>
          <a:p>
            <a:pPr lvl="0"/>
            <a:r>
              <a:rPr lang="en-US" dirty="0"/>
              <a:t>Click to add callout </a:t>
            </a:r>
            <a:br>
              <a:rPr lang="en-US" dirty="0"/>
            </a:br>
            <a:r>
              <a:rPr lang="en-US" dirty="0"/>
              <a:t>or key figure</a:t>
            </a:r>
          </a:p>
        </p:txBody>
      </p:sp>
      <p:cxnSp>
        <p:nvCxnSpPr>
          <p:cNvPr id="9" name="Straight Connector 8">
            <a:extLst>
              <a:ext uri="{FF2B5EF4-FFF2-40B4-BE49-F238E27FC236}">
                <a16:creationId xmlns:a16="http://schemas.microsoft.com/office/drawing/2014/main" id="{D29D5544-E482-784E-19C5-157B93F4CBA4}"/>
              </a:ext>
            </a:extLst>
          </p:cNvPr>
          <p:cNvCxnSpPr>
            <a:cxnSpLocks/>
          </p:cNvCxnSpPr>
          <p:nvPr userDrawn="1"/>
        </p:nvCxnSpPr>
        <p:spPr>
          <a:xfrm>
            <a:off x="7620000"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33800B1B-EDDC-DA77-45C5-2CF8CC925329}"/>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61863442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 Right">
    <p:spTree>
      <p:nvGrpSpPr>
        <p:cNvPr id="1" name=""/>
        <p:cNvGrpSpPr/>
        <p:nvPr/>
      </p:nvGrpSpPr>
      <p:grpSpPr>
        <a:xfrm>
          <a:off x="0" y="0"/>
          <a:ext cx="0" cy="0"/>
          <a:chOff x="0" y="0"/>
          <a:chExt cx="0" cy="0"/>
        </a:xfrm>
      </p:grpSpPr>
      <p:sp>
        <p:nvSpPr>
          <p:cNvPr id="16" name="Text Placeholder 96">
            <a:extLst>
              <a:ext uri="{FF2B5EF4-FFF2-40B4-BE49-F238E27FC236}">
                <a16:creationId xmlns:a16="http://schemas.microsoft.com/office/drawing/2014/main" id="{778D2AE8-C71F-4A8C-8D51-3B3AAAF70E51}"/>
              </a:ext>
            </a:extLst>
          </p:cNvPr>
          <p:cNvSpPr>
            <a:spLocks noGrp="1"/>
          </p:cNvSpPr>
          <p:nvPr>
            <p:ph type="body" sz="quarter" idx="111" hasCustomPrompt="1"/>
          </p:nvPr>
        </p:nvSpPr>
        <p:spPr>
          <a:xfrm>
            <a:off x="609600"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4876805" y="1468438"/>
            <a:ext cx="6705596" cy="424732"/>
          </a:xfrm>
          <a:prstGeom prst="rect">
            <a:avLst/>
          </a:prstGeom>
        </p:spPr>
        <p:txBody>
          <a:bodyPr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3" name="Text Placeholder 11">
            <a:extLst>
              <a:ext uri="{FF2B5EF4-FFF2-40B4-BE49-F238E27FC236}">
                <a16:creationId xmlns:a16="http://schemas.microsoft.com/office/drawing/2014/main" id="{48D4EF0D-A9CE-4E45-B1B3-BB585A7CD1D9}"/>
              </a:ext>
            </a:extLst>
          </p:cNvPr>
          <p:cNvSpPr>
            <a:spLocks noGrp="1"/>
          </p:cNvSpPr>
          <p:nvPr>
            <p:ph type="body" sz="quarter" idx="17" hasCustomPrompt="1"/>
          </p:nvPr>
        </p:nvSpPr>
        <p:spPr>
          <a:xfrm>
            <a:off x="609600" y="2044699"/>
            <a:ext cx="3657600" cy="369332"/>
          </a:xfrm>
          <a:prstGeom prst="rect">
            <a:avLst/>
          </a:prstGeom>
        </p:spPr>
        <p:txBody>
          <a:bodyPr wrap="square" lIns="0">
            <a:noAutofit/>
          </a:bodyPr>
          <a:lstStyle>
            <a:lvl1pPr>
              <a:lnSpc>
                <a:spcPct val="100000"/>
              </a:lnSpc>
              <a:defRPr/>
            </a:lvl1pPr>
          </a:lstStyle>
          <a:p>
            <a:pPr lvl="0"/>
            <a:r>
              <a:rPr lang="en-US" dirty="0"/>
              <a:t>Click to add text. </a:t>
            </a:r>
          </a:p>
        </p:txBody>
      </p:sp>
      <p:sp>
        <p:nvSpPr>
          <p:cNvPr id="14" name="Text Placeholder 11">
            <a:extLst>
              <a:ext uri="{FF2B5EF4-FFF2-40B4-BE49-F238E27FC236}">
                <a16:creationId xmlns:a16="http://schemas.microsoft.com/office/drawing/2014/main" id="{14A51F37-EAE8-4722-A437-30D09A72A9E9}"/>
              </a:ext>
            </a:extLst>
          </p:cNvPr>
          <p:cNvSpPr>
            <a:spLocks noGrp="1"/>
          </p:cNvSpPr>
          <p:nvPr>
            <p:ph type="body" sz="quarter" idx="18" hasCustomPrompt="1"/>
          </p:nvPr>
        </p:nvSpPr>
        <p:spPr>
          <a:xfrm>
            <a:off x="609600" y="1468438"/>
            <a:ext cx="3657600" cy="424732"/>
          </a:xfrm>
          <a:prstGeom prst="rect">
            <a:avLst/>
          </a:prstGeom>
        </p:spPr>
        <p:txBody>
          <a:bodyPr wrap="square" lIns="0" anchor="t"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17" name="Content Placeholder 3">
            <a:extLst>
              <a:ext uri="{FF2B5EF4-FFF2-40B4-BE49-F238E27FC236}">
                <a16:creationId xmlns:a16="http://schemas.microsoft.com/office/drawing/2014/main" id="{E9D64AEF-AC5B-4ACA-95B3-7DD2AC9A9709}"/>
              </a:ext>
            </a:extLst>
          </p:cNvPr>
          <p:cNvSpPr>
            <a:spLocks noGrp="1"/>
          </p:cNvSpPr>
          <p:nvPr>
            <p:ph sz="quarter" idx="20" hasCustomPrompt="1"/>
          </p:nvPr>
        </p:nvSpPr>
        <p:spPr>
          <a:xfrm>
            <a:off x="4876805" y="2044698"/>
            <a:ext cx="6705596" cy="4002083"/>
          </a:xfrm>
          <a:prstGeom prst="rect">
            <a:avLst/>
          </a:prstGeom>
        </p:spPr>
        <p:txBody>
          <a:bodyPr lIns="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0B389EFA-BE5F-4B72-ACD5-3C006758495E}"/>
              </a:ext>
            </a:extLst>
          </p:cNvPr>
          <p:cNvSpPr>
            <a:spLocks noGrp="1"/>
          </p:cNvSpPr>
          <p:nvPr>
            <p:ph type="body" sz="quarter" idx="22" hasCustomPrompt="1"/>
          </p:nvPr>
        </p:nvSpPr>
        <p:spPr>
          <a:xfrm>
            <a:off x="609600" y="4034382"/>
            <a:ext cx="3657600" cy="2012400"/>
          </a:xfrm>
          <a:prstGeom prst="rect">
            <a:avLst/>
          </a:prstGeom>
          <a:solidFill>
            <a:schemeClr val="accent1"/>
          </a:solidFill>
        </p:spPr>
        <p:txBody>
          <a:bodyPr wrap="square" lIns="306000" tIns="0" rIns="306000" bIns="0" anchor="ctr" anchorCtr="0">
            <a:normAutofit/>
          </a:bodyPr>
          <a:lstStyle>
            <a:lvl1pPr marL="0" indent="0" algn="l">
              <a:lnSpc>
                <a:spcPct val="100000"/>
              </a:lnSpc>
              <a:buNone/>
              <a:defRPr>
                <a:solidFill>
                  <a:schemeClr val="bg1"/>
                </a:solidFill>
                <a:latin typeface="+mj-lt"/>
              </a:defRPr>
            </a:lvl1pPr>
          </a:lstStyle>
          <a:p>
            <a:pPr lvl="0"/>
            <a:r>
              <a:rPr lang="en-US" dirty="0"/>
              <a:t>Click to add callout or key figure</a:t>
            </a:r>
          </a:p>
        </p:txBody>
      </p:sp>
      <p:sp>
        <p:nvSpPr>
          <p:cNvPr id="3" name="Title 2">
            <a:extLst>
              <a:ext uri="{FF2B5EF4-FFF2-40B4-BE49-F238E27FC236}">
                <a16:creationId xmlns:a16="http://schemas.microsoft.com/office/drawing/2014/main" id="{03986FB4-3DE1-8A48-1A75-1ECACF70F09F}"/>
              </a:ext>
            </a:extLst>
          </p:cNvPr>
          <p:cNvSpPr>
            <a:spLocks noGrp="1"/>
          </p:cNvSpPr>
          <p:nvPr>
            <p:ph type="title" hasCustomPrompt="1"/>
          </p:nvPr>
        </p:nvSpPr>
        <p:spPr>
          <a:xfrm>
            <a:off x="609600" y="401638"/>
            <a:ext cx="10972800" cy="914400"/>
          </a:xfrm>
        </p:spPr>
        <p:txBody>
          <a:bodyPr/>
          <a:lstStyle/>
          <a:p>
            <a:r>
              <a:rPr lang="en-US" dirty="0"/>
              <a:t>Click to enter title here</a:t>
            </a:r>
          </a:p>
        </p:txBody>
      </p:sp>
      <p:cxnSp>
        <p:nvCxnSpPr>
          <p:cNvPr id="19" name="Straight Connector 18">
            <a:extLst>
              <a:ext uri="{FF2B5EF4-FFF2-40B4-BE49-F238E27FC236}">
                <a16:creationId xmlns:a16="http://schemas.microsoft.com/office/drawing/2014/main" id="{DC01966D-8FCF-F1C1-579C-4BCC5E36507D}"/>
              </a:ext>
            </a:extLst>
          </p:cNvPr>
          <p:cNvCxnSpPr>
            <a:cxnSpLocks/>
          </p:cNvCxnSpPr>
          <p:nvPr userDrawn="1"/>
        </p:nvCxnSpPr>
        <p:spPr>
          <a:xfrm>
            <a:off x="4572003" y="1468438"/>
            <a:ext cx="0" cy="45783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2085562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Heading List">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ADE2FC00-C8CB-4E19-BA1A-C2DF3D5D8C10}"/>
              </a:ext>
            </a:extLst>
          </p:cNvPr>
          <p:cNvSpPr>
            <a:spLocks noGrp="1"/>
          </p:cNvSpPr>
          <p:nvPr>
            <p:ph type="body" sz="quarter" idx="111" hasCustomPrompt="1"/>
          </p:nvPr>
        </p:nvSpPr>
        <p:spPr>
          <a:xfrm>
            <a:off x="609602"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013136D-000F-468E-82F7-78627545D641}"/>
              </a:ext>
            </a:extLst>
          </p:cNvPr>
          <p:cNvSpPr>
            <a:spLocks noGrp="1"/>
          </p:cNvSpPr>
          <p:nvPr>
            <p:ph type="dt" sz="half" idx="16"/>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5774"/>
            <a:ext cx="10972800"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10351" y="1468438"/>
            <a:ext cx="10972800"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0" name="Slide Number Placeholder 9">
            <a:extLst>
              <a:ext uri="{FF2B5EF4-FFF2-40B4-BE49-F238E27FC236}">
                <a16:creationId xmlns:a16="http://schemas.microsoft.com/office/drawing/2014/main" id="{D62F3963-DA4D-4494-BBE3-B9E276AB4C0D}"/>
              </a:ext>
            </a:extLst>
          </p:cNvPr>
          <p:cNvSpPr>
            <a:spLocks noGrp="1"/>
          </p:cNvSpPr>
          <p:nvPr>
            <p:ph type="sldNum" sz="quarter" idx="18"/>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7374FAE0-84B7-4520-A8FF-5F7E3FA83115}"/>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314667779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98371333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Heading List">
    <p:spTree>
      <p:nvGrpSpPr>
        <p:cNvPr id="1" name=""/>
        <p:cNvGrpSpPr/>
        <p:nvPr/>
      </p:nvGrpSpPr>
      <p:grpSpPr>
        <a:xfrm>
          <a:off x="0" y="0"/>
          <a:ext cx="0" cy="0"/>
          <a:chOff x="0" y="0"/>
          <a:chExt cx="0" cy="0"/>
        </a:xfrm>
      </p:grpSpPr>
      <p:sp>
        <p:nvSpPr>
          <p:cNvPr id="10" name="Text Placeholder 96">
            <a:extLst>
              <a:ext uri="{FF2B5EF4-FFF2-40B4-BE49-F238E27FC236}">
                <a16:creationId xmlns:a16="http://schemas.microsoft.com/office/drawing/2014/main" id="{2637D735-30A5-485A-99EE-308975B4856D}"/>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5774"/>
            <a:ext cx="5181976"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10351" y="1468438"/>
            <a:ext cx="5181976"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6400424" y="2285774"/>
            <a:ext cx="5181976" cy="3761003"/>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6400424" y="1468438"/>
            <a:ext cx="5181976"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D323D907-3C73-D52B-957D-6283C143DE0F}"/>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43422027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Heading List">
    <p:spTree>
      <p:nvGrpSpPr>
        <p:cNvPr id="1" name=""/>
        <p:cNvGrpSpPr/>
        <p:nvPr/>
      </p:nvGrpSpPr>
      <p:grpSpPr>
        <a:xfrm>
          <a:off x="0" y="0"/>
          <a:ext cx="0" cy="0"/>
          <a:chOff x="0" y="0"/>
          <a:chExt cx="0" cy="0"/>
        </a:xfrm>
      </p:grpSpPr>
      <p:sp>
        <p:nvSpPr>
          <p:cNvPr id="12" name="Text Placeholder 96">
            <a:extLst>
              <a:ext uri="{FF2B5EF4-FFF2-40B4-BE49-F238E27FC236}">
                <a16:creationId xmlns:a16="http://schemas.microsoft.com/office/drawing/2014/main" id="{3693997A-5C93-43A3-8084-D3D97075252B}"/>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2004B821-BCFE-4694-8F07-82AA247F72F5}"/>
              </a:ext>
            </a:extLst>
          </p:cNvPr>
          <p:cNvSpPr>
            <a:spLocks noGrp="1"/>
          </p:cNvSpPr>
          <p:nvPr>
            <p:ph type="dt" sz="half" idx="20"/>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1" y="2285774"/>
            <a:ext cx="3251450" cy="3761003"/>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09601" y="1468438"/>
            <a:ext cx="3251450"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4470276" y="2285774"/>
            <a:ext cx="3251450" cy="3761003"/>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4470276" y="1468438"/>
            <a:ext cx="3251450"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p:nvPr>
        </p:nvSpPr>
        <p:spPr>
          <a:xfrm>
            <a:off x="8330950" y="2285774"/>
            <a:ext cx="3251450" cy="3761003"/>
          </a:xfrm>
          <a:noFill/>
          <a:ln>
            <a:solidFill>
              <a:schemeClr val="tx1"/>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4">
            <a:extLst>
              <a:ext uri="{FF2B5EF4-FFF2-40B4-BE49-F238E27FC236}">
                <a16:creationId xmlns:a16="http://schemas.microsoft.com/office/drawing/2014/main" id="{489FFBF6-0D3D-4034-B412-EABCE7228008}"/>
              </a:ext>
            </a:extLst>
          </p:cNvPr>
          <p:cNvSpPr>
            <a:spLocks noGrp="1"/>
          </p:cNvSpPr>
          <p:nvPr>
            <p:ph type="body" sz="quarter" idx="19" hasCustomPrompt="1"/>
          </p:nvPr>
        </p:nvSpPr>
        <p:spPr>
          <a:xfrm>
            <a:off x="8330950" y="1468438"/>
            <a:ext cx="3251450" cy="817200"/>
          </a:xfrm>
          <a:solidFill>
            <a:schemeClr val="tx1"/>
          </a:solidFill>
          <a:ln>
            <a:solidFill>
              <a:schemeClr val="tx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8" name="Slide Number Placeholder 7">
            <a:extLst>
              <a:ext uri="{FF2B5EF4-FFF2-40B4-BE49-F238E27FC236}">
                <a16:creationId xmlns:a16="http://schemas.microsoft.com/office/drawing/2014/main" id="{879911E2-3D79-4D57-A4A5-99B310315A3A}"/>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31B845E6-1A8A-93E0-8ACC-3D2F7C09B37D}"/>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57326967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Heading List">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C19B5F97-DA6F-4D23-91EB-F783A1590A4A}"/>
              </a:ext>
            </a:extLst>
          </p:cNvPr>
          <p:cNvSpPr>
            <a:spLocks noGrp="1"/>
          </p:cNvSpPr>
          <p:nvPr>
            <p:ph type="body" sz="quarter" idx="111" hasCustomPrompt="1"/>
          </p:nvPr>
        </p:nvSpPr>
        <p:spPr>
          <a:xfrm>
            <a:off x="609600" y="6200775"/>
            <a:ext cx="9753599"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8" name="Date Placeholder 7">
            <a:extLst>
              <a:ext uri="{FF2B5EF4-FFF2-40B4-BE49-F238E27FC236}">
                <a16:creationId xmlns:a16="http://schemas.microsoft.com/office/drawing/2014/main" id="{5FDF1C59-75D3-4D44-AA6A-CE846344781C}"/>
              </a:ext>
            </a:extLst>
          </p:cNvPr>
          <p:cNvSpPr>
            <a:spLocks noGrp="1"/>
          </p:cNvSpPr>
          <p:nvPr>
            <p:ph type="dt" sz="half" idx="22"/>
          </p:nvPr>
        </p:nvSpPr>
        <p:spPr/>
        <p:txBody>
          <a:bodyPr/>
          <a:lstStyle>
            <a:lvl1pPr>
              <a:lnSpc>
                <a:spcPct val="100000"/>
              </a:lnSpc>
              <a:defRPr/>
            </a:lvl1pPr>
          </a:lstStyle>
          <a:p>
            <a:endParaRPr lang="en-GB"/>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p:nvPr>
        </p:nvSpPr>
        <p:spPr>
          <a:xfrm>
            <a:off x="609600" y="2287237"/>
            <a:ext cx="2514225" cy="3759539"/>
          </a:xfrm>
          <a:noFill/>
          <a:ln>
            <a:solidFill>
              <a:schemeClr val="accent1"/>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Text Placeholder 14">
            <a:extLst>
              <a:ext uri="{FF2B5EF4-FFF2-40B4-BE49-F238E27FC236}">
                <a16:creationId xmlns:a16="http://schemas.microsoft.com/office/drawing/2014/main" id="{2CAD35DC-4ECF-4C00-A17E-91E10762897F}"/>
              </a:ext>
            </a:extLst>
          </p:cNvPr>
          <p:cNvSpPr>
            <a:spLocks noGrp="1"/>
          </p:cNvSpPr>
          <p:nvPr>
            <p:ph type="body" sz="quarter" idx="13" hasCustomPrompt="1"/>
          </p:nvPr>
        </p:nvSpPr>
        <p:spPr>
          <a:xfrm>
            <a:off x="609600" y="1470037"/>
            <a:ext cx="2514225" cy="817200"/>
          </a:xfrm>
          <a:solidFill>
            <a:schemeClr val="accent1"/>
          </a:solidFill>
          <a:ln>
            <a:solidFill>
              <a:schemeClr val="accent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p:nvPr>
        </p:nvSpPr>
        <p:spPr>
          <a:xfrm>
            <a:off x="3429125" y="2287237"/>
            <a:ext cx="2514225" cy="3759539"/>
          </a:xfrm>
          <a:noFill/>
          <a:ln>
            <a:solidFill>
              <a:schemeClr val="accent3"/>
            </a:solidFill>
          </a:ln>
        </p:spPr>
        <p:txBody>
          <a:bodyPr lIns="180000" tIns="180000" rIns="180000" bIns="180000">
            <a:noAutofit/>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Text Placeholder 14">
            <a:extLst>
              <a:ext uri="{FF2B5EF4-FFF2-40B4-BE49-F238E27FC236}">
                <a16:creationId xmlns:a16="http://schemas.microsoft.com/office/drawing/2014/main" id="{A536223E-63F7-4E44-BC93-B6626BCFEB33}"/>
              </a:ext>
            </a:extLst>
          </p:cNvPr>
          <p:cNvSpPr>
            <a:spLocks noGrp="1"/>
          </p:cNvSpPr>
          <p:nvPr>
            <p:ph type="body" sz="quarter" idx="17" hasCustomPrompt="1"/>
          </p:nvPr>
        </p:nvSpPr>
        <p:spPr>
          <a:xfrm>
            <a:off x="3429125" y="1470037"/>
            <a:ext cx="2514225" cy="817200"/>
          </a:xfrm>
          <a:solidFill>
            <a:schemeClr val="accent3"/>
          </a:solidFill>
          <a:ln>
            <a:solidFill>
              <a:schemeClr val="accent3"/>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p:nvPr>
        </p:nvSpPr>
        <p:spPr>
          <a:xfrm>
            <a:off x="6248650" y="2287237"/>
            <a:ext cx="2514225" cy="3759539"/>
          </a:xfrm>
          <a:noFill/>
          <a:ln>
            <a:solidFill>
              <a:schemeClr val="tx1"/>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Text Placeholder 14">
            <a:extLst>
              <a:ext uri="{FF2B5EF4-FFF2-40B4-BE49-F238E27FC236}">
                <a16:creationId xmlns:a16="http://schemas.microsoft.com/office/drawing/2014/main" id="{489FFBF6-0D3D-4034-B412-EABCE7228008}"/>
              </a:ext>
            </a:extLst>
          </p:cNvPr>
          <p:cNvSpPr>
            <a:spLocks noGrp="1"/>
          </p:cNvSpPr>
          <p:nvPr>
            <p:ph type="body" sz="quarter" idx="19" hasCustomPrompt="1"/>
          </p:nvPr>
        </p:nvSpPr>
        <p:spPr>
          <a:xfrm>
            <a:off x="6248650" y="1470037"/>
            <a:ext cx="2514225" cy="817200"/>
          </a:xfrm>
          <a:solidFill>
            <a:schemeClr val="tx1"/>
          </a:solidFill>
          <a:ln>
            <a:solidFill>
              <a:schemeClr val="tx1"/>
            </a:solidFill>
          </a:ln>
        </p:spPr>
        <p:txBody>
          <a:bodyPr lIns="180000" rIns="180000" anchor="ctr" anchorCtr="0">
            <a:noAutofit/>
          </a:bodyPr>
          <a:lstStyle>
            <a:lvl1pPr marL="0" indent="0">
              <a:lnSpc>
                <a:spcPct val="100000"/>
              </a:lnSpc>
              <a:buNone/>
              <a:defRPr b="1">
                <a:solidFill>
                  <a:schemeClr val="bg1"/>
                </a:solidFill>
              </a:defRPr>
            </a:lvl1pPr>
            <a:lvl2pPr marL="0" indent="0">
              <a:buNone/>
              <a:defRPr/>
            </a:lvl2pPr>
          </a:lstStyle>
          <a:p>
            <a:pPr lvl="0"/>
            <a:r>
              <a:rPr lang="en-US" dirty="0"/>
              <a:t>Click to add heading</a:t>
            </a:r>
          </a:p>
        </p:txBody>
      </p:sp>
      <p:sp>
        <p:nvSpPr>
          <p:cNvPr id="23" name="Text Placeholder 17">
            <a:extLst>
              <a:ext uri="{FF2B5EF4-FFF2-40B4-BE49-F238E27FC236}">
                <a16:creationId xmlns:a16="http://schemas.microsoft.com/office/drawing/2014/main" id="{07483DBB-6AB3-44E8-B476-D691A6DD7796}"/>
              </a:ext>
            </a:extLst>
          </p:cNvPr>
          <p:cNvSpPr>
            <a:spLocks noGrp="1"/>
          </p:cNvSpPr>
          <p:nvPr>
            <p:ph type="body" sz="quarter" idx="20"/>
          </p:nvPr>
        </p:nvSpPr>
        <p:spPr>
          <a:xfrm>
            <a:off x="9068175" y="2287237"/>
            <a:ext cx="2514225" cy="3759539"/>
          </a:xfrm>
          <a:noFill/>
          <a:ln>
            <a:solidFill>
              <a:srgbClr val="C4D0CD"/>
            </a:solidFill>
          </a:ln>
        </p:spPr>
        <p:txBody>
          <a:bodyPr lIns="180000" tIns="180000" rIns="180000" bIns="180000">
            <a:noAutofit/>
          </a:bodyPr>
          <a:lstStyle>
            <a:lvl1pPr>
              <a:lnSpc>
                <a:spcPct val="100000"/>
              </a:lnSpc>
              <a:defRPr>
                <a:solidFill>
                  <a:schemeClr val="tx1"/>
                </a:solidFill>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Text Placeholder 14">
            <a:extLst>
              <a:ext uri="{FF2B5EF4-FFF2-40B4-BE49-F238E27FC236}">
                <a16:creationId xmlns:a16="http://schemas.microsoft.com/office/drawing/2014/main" id="{794F06B4-05CB-4425-B43C-90CDB77D4DCD}"/>
              </a:ext>
            </a:extLst>
          </p:cNvPr>
          <p:cNvSpPr>
            <a:spLocks noGrp="1"/>
          </p:cNvSpPr>
          <p:nvPr>
            <p:ph type="body" sz="quarter" idx="21" hasCustomPrompt="1"/>
          </p:nvPr>
        </p:nvSpPr>
        <p:spPr>
          <a:xfrm>
            <a:off x="9068175" y="1470037"/>
            <a:ext cx="2514225" cy="817200"/>
          </a:xfrm>
          <a:solidFill>
            <a:srgbClr val="C4D0CD"/>
          </a:solidFill>
          <a:ln>
            <a:solidFill>
              <a:srgbClr val="C4D0CD"/>
            </a:solidFill>
          </a:ln>
        </p:spPr>
        <p:txBody>
          <a:bodyPr lIns="180000" rIns="180000" anchor="ctr" anchorCtr="0">
            <a:noAutofit/>
          </a:bodyPr>
          <a:lstStyle>
            <a:lvl1pPr marL="0" indent="0">
              <a:lnSpc>
                <a:spcPct val="100000"/>
              </a:lnSpc>
              <a:buNone/>
              <a:defRPr b="1">
                <a:solidFill>
                  <a:schemeClr val="tx1"/>
                </a:solidFill>
              </a:defRPr>
            </a:lvl1pPr>
            <a:lvl2pPr marL="0" indent="0">
              <a:buNone/>
              <a:defRPr/>
            </a:lvl2pPr>
          </a:lstStyle>
          <a:p>
            <a:pPr lvl="0"/>
            <a:r>
              <a:rPr lang="en-US" dirty="0"/>
              <a:t>Click to add heading</a:t>
            </a:r>
          </a:p>
        </p:txBody>
      </p:sp>
      <p:sp>
        <p:nvSpPr>
          <p:cNvPr id="10" name="Slide Number Placeholder 9">
            <a:extLst>
              <a:ext uri="{FF2B5EF4-FFF2-40B4-BE49-F238E27FC236}">
                <a16:creationId xmlns:a16="http://schemas.microsoft.com/office/drawing/2014/main" id="{507ABD0A-0B79-498A-8135-71083AB527F3}"/>
              </a:ext>
            </a:extLst>
          </p:cNvPr>
          <p:cNvSpPr>
            <a:spLocks noGrp="1"/>
          </p:cNvSpPr>
          <p:nvPr>
            <p:ph type="sldNum" sz="quarter" idx="24"/>
          </p:nvPr>
        </p:nvSpPr>
        <p:spPr/>
        <p:txBody>
          <a:bodyPr/>
          <a:lstStyle>
            <a:lvl1pPr>
              <a:lnSpc>
                <a:spcPct val="100000"/>
              </a:lnSpc>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49F9E7D8-FC5E-3964-17F2-8561D6E604F1}"/>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20284925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1"/>
      </p:bgRef>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34852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1"/>
      </p:bgRef>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21576461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Mulberry)">
    <p:bg>
      <p:bgPr>
        <a:solidFill>
          <a:schemeClr val="accent1"/>
        </a:solidFill>
        <a:effectLst/>
      </p:bgPr>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
        <p:nvSpPr>
          <p:cNvPr id="9" name="Content Placeholder 8">
            <a:extLst>
              <a:ext uri="{FF2B5EF4-FFF2-40B4-BE49-F238E27FC236}">
                <a16:creationId xmlns:a16="http://schemas.microsoft.com/office/drawing/2014/main" id="{06C49CE0-A935-60E2-C2F2-67EBD888955D}"/>
              </a:ext>
            </a:extLst>
          </p:cNvPr>
          <p:cNvSpPr>
            <a:spLocks noGrp="1"/>
          </p:cNvSpPr>
          <p:nvPr>
            <p:ph sz="quarter" idx="112" hasCustomPrompt="1"/>
          </p:nvPr>
        </p:nvSpPr>
        <p:spPr/>
        <p:txBody>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63775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Mulberry)">
    <p:bg>
      <p:bgPr>
        <a:solidFill>
          <a:schemeClr val="accent1"/>
        </a:solidFill>
        <a:effectLst/>
      </p:bgPr>
    </p:bg>
    <p:spTree>
      <p:nvGrpSpPr>
        <p:cNvPr id="1" name=""/>
        <p:cNvGrpSpPr/>
        <p:nvPr/>
      </p:nvGrpSpPr>
      <p:grpSpPr>
        <a:xfrm>
          <a:off x="0" y="0"/>
          <a:ext cx="0" cy="0"/>
          <a:chOff x="0" y="0"/>
          <a:chExt cx="0" cy="0"/>
        </a:xfrm>
      </p:grpSpPr>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lvl1pPr>
              <a:lnSpc>
                <a:spcPct val="100000"/>
              </a:lnSpc>
              <a:defRPr/>
            </a:lvl1pPr>
          </a:lstStyle>
          <a:p>
            <a:endParaRPr lang="en-GB" dirty="0"/>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3" name="Title 2">
            <a:extLst>
              <a:ext uri="{FF2B5EF4-FFF2-40B4-BE49-F238E27FC236}">
                <a16:creationId xmlns:a16="http://schemas.microsoft.com/office/drawing/2014/main" id="{22AD159F-7756-3DA0-DF27-72115E048DD5}"/>
              </a:ext>
            </a:extLst>
          </p:cNvPr>
          <p:cNvSpPr>
            <a:spLocks noGrp="1"/>
          </p:cNvSpPr>
          <p:nvPr>
            <p:ph type="title" hasCustomPrompt="1"/>
          </p:nvPr>
        </p:nvSpPr>
        <p:spPr/>
        <p:txBody>
          <a:bodyPr/>
          <a:lstStyle>
            <a:lvl1pPr>
              <a:defRPr>
                <a:solidFill>
                  <a:schemeClr val="tx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23945242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925">
          <p15:clr>
            <a:srgbClr val="A6428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Value Points (Text)">
    <p:spTree>
      <p:nvGrpSpPr>
        <p:cNvPr id="1" name=""/>
        <p:cNvGrpSpPr/>
        <p:nvPr/>
      </p:nvGrpSpPr>
      <p:grpSpPr>
        <a:xfrm>
          <a:off x="0" y="0"/>
          <a:ext cx="0" cy="0"/>
          <a:chOff x="0" y="0"/>
          <a:chExt cx="0" cy="0"/>
        </a:xfrm>
      </p:grpSpPr>
      <p:sp>
        <p:nvSpPr>
          <p:cNvPr id="29" name="Text Placeholder 96">
            <a:extLst>
              <a:ext uri="{FF2B5EF4-FFF2-40B4-BE49-F238E27FC236}">
                <a16:creationId xmlns:a16="http://schemas.microsoft.com/office/drawing/2014/main" id="{BDBD642F-8BE2-C7DD-8982-68470D1BC5BA}"/>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DD2B07C7-65F1-A7EE-23B3-392D25D15B0C}"/>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68D9B13E-D526-80BB-7D3E-333CBF95F146}"/>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E867592F-1CFF-2044-8354-CE33B1D1D4F2}"/>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20" name="Text Placeholder 18">
            <a:extLst>
              <a:ext uri="{FF2B5EF4-FFF2-40B4-BE49-F238E27FC236}">
                <a16:creationId xmlns:a16="http://schemas.microsoft.com/office/drawing/2014/main" id="{B8E41CDE-A8E2-9D16-F3A2-8578F39C06CA}"/>
              </a:ext>
            </a:extLst>
          </p:cNvPr>
          <p:cNvSpPr>
            <a:spLocks noGrp="1"/>
          </p:cNvSpPr>
          <p:nvPr>
            <p:ph type="body" sz="quarter" idx="112" hasCustomPrompt="1"/>
          </p:nvPr>
        </p:nvSpPr>
        <p:spPr>
          <a:xfrm>
            <a:off x="11088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1" name="Text Placeholder 9">
            <a:extLst>
              <a:ext uri="{FF2B5EF4-FFF2-40B4-BE49-F238E27FC236}">
                <a16:creationId xmlns:a16="http://schemas.microsoft.com/office/drawing/2014/main" id="{C4B19887-1896-F380-B43C-1848D871518D}"/>
              </a:ext>
            </a:extLst>
          </p:cNvPr>
          <p:cNvSpPr>
            <a:spLocks noGrp="1"/>
          </p:cNvSpPr>
          <p:nvPr>
            <p:ph type="body" sz="quarter" idx="18" hasCustomPrompt="1"/>
          </p:nvPr>
        </p:nvSpPr>
        <p:spPr>
          <a:xfrm>
            <a:off x="609600" y="4213225"/>
            <a:ext cx="3251200" cy="1728000"/>
          </a:xfrm>
        </p:spPr>
        <p:txBody>
          <a:bodyPr/>
          <a:lstStyle>
            <a:lvl1pPr marL="0" indent="0" algn="ctr">
              <a:lnSpc>
                <a:spcPct val="100000"/>
              </a:lnSpc>
              <a:buNone/>
              <a:defRPr/>
            </a:lvl1pPr>
          </a:lstStyle>
          <a:p>
            <a:pPr lvl="0"/>
            <a:r>
              <a:rPr lang="en-US" dirty="0"/>
              <a:t>Supporting text goes here.</a:t>
            </a:r>
          </a:p>
        </p:txBody>
      </p:sp>
      <p:sp>
        <p:nvSpPr>
          <p:cNvPr id="22" name="Text Placeholder 18">
            <a:extLst>
              <a:ext uri="{FF2B5EF4-FFF2-40B4-BE49-F238E27FC236}">
                <a16:creationId xmlns:a16="http://schemas.microsoft.com/office/drawing/2014/main" id="{43B2985D-BEB4-3823-9DD4-01A8319BE136}"/>
              </a:ext>
            </a:extLst>
          </p:cNvPr>
          <p:cNvSpPr>
            <a:spLocks noGrp="1"/>
          </p:cNvSpPr>
          <p:nvPr>
            <p:ph type="body" sz="quarter" idx="113" hasCustomPrompt="1"/>
          </p:nvPr>
        </p:nvSpPr>
        <p:spPr>
          <a:xfrm>
            <a:off x="49696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3" name="Text Placeholder 9">
            <a:extLst>
              <a:ext uri="{FF2B5EF4-FFF2-40B4-BE49-F238E27FC236}">
                <a16:creationId xmlns:a16="http://schemas.microsoft.com/office/drawing/2014/main" id="{356A32DB-610E-E691-BEFF-0507E1E8273C}"/>
              </a:ext>
            </a:extLst>
          </p:cNvPr>
          <p:cNvSpPr>
            <a:spLocks noGrp="1"/>
          </p:cNvSpPr>
          <p:nvPr>
            <p:ph type="body" sz="quarter" idx="27" hasCustomPrompt="1"/>
          </p:nvPr>
        </p:nvSpPr>
        <p:spPr>
          <a:xfrm>
            <a:off x="4470400" y="4213225"/>
            <a:ext cx="3251200" cy="1728000"/>
          </a:xfrm>
        </p:spPr>
        <p:txBody>
          <a:bodyPr/>
          <a:lstStyle>
            <a:lvl1pPr marL="0" indent="0" algn="ctr">
              <a:lnSpc>
                <a:spcPct val="100000"/>
              </a:lnSpc>
              <a:buNone/>
              <a:defRPr/>
            </a:lvl1pPr>
          </a:lstStyle>
          <a:p>
            <a:pPr lvl="0"/>
            <a:r>
              <a:rPr lang="en-US" dirty="0"/>
              <a:t>Supporting text goes here.</a:t>
            </a:r>
          </a:p>
        </p:txBody>
      </p:sp>
      <p:sp>
        <p:nvSpPr>
          <p:cNvPr id="24" name="Text Placeholder 18">
            <a:extLst>
              <a:ext uri="{FF2B5EF4-FFF2-40B4-BE49-F238E27FC236}">
                <a16:creationId xmlns:a16="http://schemas.microsoft.com/office/drawing/2014/main" id="{EA1CDC5D-52A5-FB93-9ABA-613C1001A8B7}"/>
              </a:ext>
            </a:extLst>
          </p:cNvPr>
          <p:cNvSpPr>
            <a:spLocks noGrp="1"/>
          </p:cNvSpPr>
          <p:nvPr>
            <p:ph type="body" sz="quarter" idx="114" hasCustomPrompt="1"/>
          </p:nvPr>
        </p:nvSpPr>
        <p:spPr>
          <a:xfrm>
            <a:off x="8830469"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25" name="Text Placeholder 9">
            <a:extLst>
              <a:ext uri="{FF2B5EF4-FFF2-40B4-BE49-F238E27FC236}">
                <a16:creationId xmlns:a16="http://schemas.microsoft.com/office/drawing/2014/main" id="{8513A1F3-5FF9-F3C7-0FB1-47040C0FC0D6}"/>
              </a:ext>
            </a:extLst>
          </p:cNvPr>
          <p:cNvSpPr>
            <a:spLocks noGrp="1"/>
          </p:cNvSpPr>
          <p:nvPr>
            <p:ph type="body" sz="quarter" idx="28" hasCustomPrompt="1"/>
          </p:nvPr>
        </p:nvSpPr>
        <p:spPr>
          <a:xfrm>
            <a:off x="8331200" y="4213225"/>
            <a:ext cx="3251200" cy="1728000"/>
          </a:xfrm>
        </p:spPr>
        <p:txBody>
          <a:bodyPr/>
          <a:lstStyle>
            <a:lvl1pPr marL="0" indent="0" algn="ctr">
              <a:lnSpc>
                <a:spcPct val="100000"/>
              </a:lnSpc>
              <a:buNone/>
              <a:defRPr/>
            </a:lvl1pPr>
          </a:lstStyle>
          <a:p>
            <a:pPr lvl="0"/>
            <a:r>
              <a:rPr lang="en-US" dirty="0"/>
              <a:t>Supporting text goes here.</a:t>
            </a:r>
          </a:p>
        </p:txBody>
      </p:sp>
    </p:spTree>
    <p:custDataLst>
      <p:tags r:id="rId1"/>
    </p:custDataLst>
    <p:extLst>
      <p:ext uri="{BB962C8B-B14F-4D97-AF65-F5344CB8AC3E}">
        <p14:creationId xmlns:p14="http://schemas.microsoft.com/office/powerpoint/2010/main" val="3582598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Value Points (Text)">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3521B5E2-A95F-4E1E-259C-31E868EDB699}"/>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8ED3928E-C27C-B98B-CBBA-C5DF141A3824}"/>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6E313132-FD70-6F1A-7A9A-17160DA09B36}"/>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B81DAEE0-15F6-99A4-BA58-BA5B2DD1BC1F}"/>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5" name="Text Placeholder 18">
            <a:extLst>
              <a:ext uri="{FF2B5EF4-FFF2-40B4-BE49-F238E27FC236}">
                <a16:creationId xmlns:a16="http://schemas.microsoft.com/office/drawing/2014/main" id="{C28D0956-CA25-8A55-A594-256222492ABE}"/>
              </a:ext>
            </a:extLst>
          </p:cNvPr>
          <p:cNvSpPr>
            <a:spLocks noGrp="1"/>
          </p:cNvSpPr>
          <p:nvPr>
            <p:ph type="body" sz="quarter" idx="112" hasCustomPrompt="1"/>
          </p:nvPr>
        </p:nvSpPr>
        <p:spPr>
          <a:xfrm>
            <a:off x="7405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6" name="Text Placeholder 9">
            <a:extLst>
              <a:ext uri="{FF2B5EF4-FFF2-40B4-BE49-F238E27FC236}">
                <a16:creationId xmlns:a16="http://schemas.microsoft.com/office/drawing/2014/main" id="{82CACC68-32AD-F079-C7FC-15554FF2B598}"/>
              </a:ext>
            </a:extLst>
          </p:cNvPr>
          <p:cNvSpPr>
            <a:spLocks noGrp="1"/>
          </p:cNvSpPr>
          <p:nvPr>
            <p:ph type="body" sz="quarter" idx="18" hasCustomPrompt="1"/>
          </p:nvPr>
        </p:nvSpPr>
        <p:spPr>
          <a:xfrm>
            <a:off x="6095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7" name="Text Placeholder 18">
            <a:extLst>
              <a:ext uri="{FF2B5EF4-FFF2-40B4-BE49-F238E27FC236}">
                <a16:creationId xmlns:a16="http://schemas.microsoft.com/office/drawing/2014/main" id="{925CB9A4-7A9E-0560-B2F0-362FDD46CE29}"/>
              </a:ext>
            </a:extLst>
          </p:cNvPr>
          <p:cNvSpPr>
            <a:spLocks noGrp="1"/>
          </p:cNvSpPr>
          <p:nvPr>
            <p:ph type="body" sz="quarter" idx="113" hasCustomPrompt="1"/>
          </p:nvPr>
        </p:nvSpPr>
        <p:spPr>
          <a:xfrm>
            <a:off x="35599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8" name="Text Placeholder 9">
            <a:extLst>
              <a:ext uri="{FF2B5EF4-FFF2-40B4-BE49-F238E27FC236}">
                <a16:creationId xmlns:a16="http://schemas.microsoft.com/office/drawing/2014/main" id="{16E424D4-D75C-EDE6-FA38-E18583CA062C}"/>
              </a:ext>
            </a:extLst>
          </p:cNvPr>
          <p:cNvSpPr>
            <a:spLocks noGrp="1"/>
          </p:cNvSpPr>
          <p:nvPr>
            <p:ph type="body" sz="quarter" idx="30" hasCustomPrompt="1"/>
          </p:nvPr>
        </p:nvSpPr>
        <p:spPr>
          <a:xfrm>
            <a:off x="34289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9" name="Text Placeholder 18">
            <a:extLst>
              <a:ext uri="{FF2B5EF4-FFF2-40B4-BE49-F238E27FC236}">
                <a16:creationId xmlns:a16="http://schemas.microsoft.com/office/drawing/2014/main" id="{E0A89B30-8D8C-FF5B-2BA9-88ED83411598}"/>
              </a:ext>
            </a:extLst>
          </p:cNvPr>
          <p:cNvSpPr>
            <a:spLocks noGrp="1"/>
          </p:cNvSpPr>
          <p:nvPr>
            <p:ph type="body" sz="quarter" idx="114" hasCustomPrompt="1"/>
          </p:nvPr>
        </p:nvSpPr>
        <p:spPr>
          <a:xfrm>
            <a:off x="63793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10" name="Text Placeholder 9">
            <a:extLst>
              <a:ext uri="{FF2B5EF4-FFF2-40B4-BE49-F238E27FC236}">
                <a16:creationId xmlns:a16="http://schemas.microsoft.com/office/drawing/2014/main" id="{24653661-ABAC-40E2-3974-BE554971678E}"/>
              </a:ext>
            </a:extLst>
          </p:cNvPr>
          <p:cNvSpPr>
            <a:spLocks noGrp="1"/>
          </p:cNvSpPr>
          <p:nvPr>
            <p:ph type="body" sz="quarter" idx="31" hasCustomPrompt="1"/>
          </p:nvPr>
        </p:nvSpPr>
        <p:spPr>
          <a:xfrm>
            <a:off x="6248399" y="4213225"/>
            <a:ext cx="2514601" cy="1754326"/>
          </a:xfrm>
        </p:spPr>
        <p:txBody>
          <a:bodyPr/>
          <a:lstStyle>
            <a:lvl1pPr marL="0" indent="0" algn="ctr">
              <a:lnSpc>
                <a:spcPct val="100000"/>
              </a:lnSpc>
              <a:buNone/>
              <a:defRPr sz="2000"/>
            </a:lvl1pPr>
          </a:lstStyle>
          <a:p>
            <a:pPr lvl="0"/>
            <a:r>
              <a:rPr lang="en-US" dirty="0"/>
              <a:t>Supporting text goes here.</a:t>
            </a:r>
          </a:p>
        </p:txBody>
      </p:sp>
      <p:sp>
        <p:nvSpPr>
          <p:cNvPr id="11" name="Text Placeholder 18">
            <a:extLst>
              <a:ext uri="{FF2B5EF4-FFF2-40B4-BE49-F238E27FC236}">
                <a16:creationId xmlns:a16="http://schemas.microsoft.com/office/drawing/2014/main" id="{1CF8363C-AC84-782F-C4B1-FF669F1C915E}"/>
              </a:ext>
            </a:extLst>
          </p:cNvPr>
          <p:cNvSpPr>
            <a:spLocks noGrp="1"/>
          </p:cNvSpPr>
          <p:nvPr>
            <p:ph type="body" sz="quarter" idx="115" hasCustomPrompt="1"/>
          </p:nvPr>
        </p:nvSpPr>
        <p:spPr>
          <a:xfrm>
            <a:off x="9198768" y="1698351"/>
            <a:ext cx="2252662" cy="2251075"/>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tx1"/>
          </a:solidFill>
        </p:spPr>
        <p:txBody>
          <a:bodyPr wrap="square" lIns="0" tIns="0" rIns="0" bIns="0" anchor="ctr" anchorCtr="0">
            <a:normAutofit/>
          </a:bodyPr>
          <a:lstStyle>
            <a:lvl1pPr marL="0" indent="0" algn="ctr">
              <a:lnSpc>
                <a:spcPct val="100000"/>
              </a:lnSpc>
              <a:buNone/>
              <a:defRPr>
                <a:solidFill>
                  <a:schemeClr val="bg1"/>
                </a:solidFill>
                <a:latin typeface="+mj-lt"/>
              </a:defRPr>
            </a:lvl1pPr>
          </a:lstStyle>
          <a:p>
            <a:pPr lvl="0"/>
            <a:r>
              <a:rPr lang="en-US" dirty="0"/>
              <a:t>Click to add callout or key figure</a:t>
            </a:r>
          </a:p>
        </p:txBody>
      </p:sp>
      <p:sp>
        <p:nvSpPr>
          <p:cNvPr id="12" name="Text Placeholder 9">
            <a:extLst>
              <a:ext uri="{FF2B5EF4-FFF2-40B4-BE49-F238E27FC236}">
                <a16:creationId xmlns:a16="http://schemas.microsoft.com/office/drawing/2014/main" id="{E5598C18-5C5E-DE7B-D710-32149ABBD909}"/>
              </a:ext>
            </a:extLst>
          </p:cNvPr>
          <p:cNvSpPr>
            <a:spLocks noGrp="1"/>
          </p:cNvSpPr>
          <p:nvPr>
            <p:ph type="body" sz="quarter" idx="32" hasCustomPrompt="1"/>
          </p:nvPr>
        </p:nvSpPr>
        <p:spPr>
          <a:xfrm>
            <a:off x="9067799" y="4213225"/>
            <a:ext cx="2514601" cy="1754326"/>
          </a:xfrm>
        </p:spPr>
        <p:txBody>
          <a:bodyPr/>
          <a:lstStyle>
            <a:lvl1pPr marL="0" indent="0" algn="ctr">
              <a:lnSpc>
                <a:spcPct val="100000"/>
              </a:lnSpc>
              <a:buNone/>
              <a:defRPr sz="2000"/>
            </a:lvl1pPr>
          </a:lstStyle>
          <a:p>
            <a:pPr lvl="0"/>
            <a:r>
              <a:rPr lang="en-US" dirty="0"/>
              <a:t>Supporting text goes here.</a:t>
            </a:r>
          </a:p>
        </p:txBody>
      </p:sp>
    </p:spTree>
    <p:custDataLst>
      <p:tags r:id="rId1"/>
    </p:custDataLst>
    <p:extLst>
      <p:ext uri="{BB962C8B-B14F-4D97-AF65-F5344CB8AC3E}">
        <p14:creationId xmlns:p14="http://schemas.microsoft.com/office/powerpoint/2010/main" val="2974738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Value Points (Text)">
    <p:spTree>
      <p:nvGrpSpPr>
        <p:cNvPr id="1" name=""/>
        <p:cNvGrpSpPr/>
        <p:nvPr/>
      </p:nvGrpSpPr>
      <p:grpSpPr>
        <a:xfrm>
          <a:off x="0" y="0"/>
          <a:ext cx="0" cy="0"/>
          <a:chOff x="0" y="0"/>
          <a:chExt cx="0" cy="0"/>
        </a:xfrm>
      </p:grpSpPr>
      <p:sp>
        <p:nvSpPr>
          <p:cNvPr id="16" name="Text Placeholder 96">
            <a:extLst>
              <a:ext uri="{FF2B5EF4-FFF2-40B4-BE49-F238E27FC236}">
                <a16:creationId xmlns:a16="http://schemas.microsoft.com/office/drawing/2014/main" id="{99D084DC-173B-8CA7-4822-4F3ED5EDE368}"/>
              </a:ext>
            </a:extLst>
          </p:cNvPr>
          <p:cNvSpPr>
            <a:spLocks noGrp="1"/>
          </p:cNvSpPr>
          <p:nvPr>
            <p:ph type="body" sz="quarter" idx="111" hasCustomPrompt="1"/>
          </p:nvPr>
        </p:nvSpPr>
        <p:spPr>
          <a:xfrm>
            <a:off x="609602" y="6200775"/>
            <a:ext cx="97535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2" name="Title 1">
            <a:extLst>
              <a:ext uri="{FF2B5EF4-FFF2-40B4-BE49-F238E27FC236}">
                <a16:creationId xmlns:a16="http://schemas.microsoft.com/office/drawing/2014/main" id="{6E7B56D2-BB81-4064-3AA3-DF4C64B706F1}"/>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
        <p:nvSpPr>
          <p:cNvPr id="3" name="Date Placeholder 2">
            <a:extLst>
              <a:ext uri="{FF2B5EF4-FFF2-40B4-BE49-F238E27FC236}">
                <a16:creationId xmlns:a16="http://schemas.microsoft.com/office/drawing/2014/main" id="{D3F45F0C-B678-A03C-DBF5-2B5421CC45CB}"/>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2C0C001A-1DB0-4A27-A984-FA113B36506B}"/>
              </a:ext>
            </a:extLst>
          </p:cNvPr>
          <p:cNvSpPr>
            <a:spLocks noGrp="1"/>
          </p:cNvSpPr>
          <p:nvPr>
            <p:ph type="sldNum" sz="quarter" idx="11"/>
          </p:nvPr>
        </p:nvSpPr>
        <p:spPr/>
        <p:txBody>
          <a:bodyPr/>
          <a:lstStyle/>
          <a:p>
            <a:fld id="{F8E47D07-9D1E-4FE9-B31A-2F5863681021}" type="slidenum">
              <a:rPr lang="en-GB" smtClean="0"/>
              <a:pPr/>
              <a:t>‹#›</a:t>
            </a:fld>
            <a:endParaRPr lang="en-GB" dirty="0"/>
          </a:p>
        </p:txBody>
      </p:sp>
      <p:sp>
        <p:nvSpPr>
          <p:cNvPr id="5" name="Text Placeholder 18">
            <a:extLst>
              <a:ext uri="{FF2B5EF4-FFF2-40B4-BE49-F238E27FC236}">
                <a16:creationId xmlns:a16="http://schemas.microsoft.com/office/drawing/2014/main" id="{1C5AB9A7-0AB6-019D-19CC-C54FD35E5CBD}"/>
              </a:ext>
            </a:extLst>
          </p:cNvPr>
          <p:cNvSpPr>
            <a:spLocks noGrp="1"/>
          </p:cNvSpPr>
          <p:nvPr>
            <p:ph type="body" sz="quarter" idx="112" hasCustomPrompt="1"/>
          </p:nvPr>
        </p:nvSpPr>
        <p:spPr>
          <a:xfrm>
            <a:off x="67763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2"/>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6" name="Text Placeholder 9">
            <a:extLst>
              <a:ext uri="{FF2B5EF4-FFF2-40B4-BE49-F238E27FC236}">
                <a16:creationId xmlns:a16="http://schemas.microsoft.com/office/drawing/2014/main" id="{BD153482-DCD4-673A-D89C-9105394DDF6A}"/>
              </a:ext>
            </a:extLst>
          </p:cNvPr>
          <p:cNvSpPr>
            <a:spLocks noGrp="1"/>
          </p:cNvSpPr>
          <p:nvPr>
            <p:ph type="body" sz="quarter" idx="18" hasCustomPrompt="1"/>
          </p:nvPr>
        </p:nvSpPr>
        <p:spPr>
          <a:xfrm>
            <a:off x="60959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7" name="Text Placeholder 18">
            <a:extLst>
              <a:ext uri="{FF2B5EF4-FFF2-40B4-BE49-F238E27FC236}">
                <a16:creationId xmlns:a16="http://schemas.microsoft.com/office/drawing/2014/main" id="{B39C6A77-85AA-5059-537D-1987035D71DF}"/>
              </a:ext>
            </a:extLst>
          </p:cNvPr>
          <p:cNvSpPr>
            <a:spLocks noGrp="1"/>
          </p:cNvSpPr>
          <p:nvPr>
            <p:ph type="body" sz="quarter" idx="113" hasCustomPrompt="1"/>
          </p:nvPr>
        </p:nvSpPr>
        <p:spPr>
          <a:xfrm>
            <a:off x="293315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1"/>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8" name="Text Placeholder 9">
            <a:extLst>
              <a:ext uri="{FF2B5EF4-FFF2-40B4-BE49-F238E27FC236}">
                <a16:creationId xmlns:a16="http://schemas.microsoft.com/office/drawing/2014/main" id="{03B69E7A-FF69-2061-9D63-887CE347C0BE}"/>
              </a:ext>
            </a:extLst>
          </p:cNvPr>
          <p:cNvSpPr>
            <a:spLocks noGrp="1"/>
          </p:cNvSpPr>
          <p:nvPr>
            <p:ph type="body" sz="quarter" idx="32" hasCustomPrompt="1"/>
          </p:nvPr>
        </p:nvSpPr>
        <p:spPr>
          <a:xfrm>
            <a:off x="286511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9" name="Text Placeholder 18">
            <a:extLst>
              <a:ext uri="{FF2B5EF4-FFF2-40B4-BE49-F238E27FC236}">
                <a16:creationId xmlns:a16="http://schemas.microsoft.com/office/drawing/2014/main" id="{0CA85777-B227-49B0-C4BB-38A30AB92D0D}"/>
              </a:ext>
            </a:extLst>
          </p:cNvPr>
          <p:cNvSpPr>
            <a:spLocks noGrp="1"/>
          </p:cNvSpPr>
          <p:nvPr>
            <p:ph type="body" sz="quarter" idx="114" hasCustomPrompt="1"/>
          </p:nvPr>
        </p:nvSpPr>
        <p:spPr>
          <a:xfrm>
            <a:off x="518867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accent3"/>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10" name="Text Placeholder 9">
            <a:extLst>
              <a:ext uri="{FF2B5EF4-FFF2-40B4-BE49-F238E27FC236}">
                <a16:creationId xmlns:a16="http://schemas.microsoft.com/office/drawing/2014/main" id="{E96E0F8A-0AFD-AF15-0C62-755FD7EE37C6}"/>
              </a:ext>
            </a:extLst>
          </p:cNvPr>
          <p:cNvSpPr>
            <a:spLocks noGrp="1"/>
          </p:cNvSpPr>
          <p:nvPr>
            <p:ph type="body" sz="quarter" idx="33" hasCustomPrompt="1"/>
          </p:nvPr>
        </p:nvSpPr>
        <p:spPr>
          <a:xfrm>
            <a:off x="512063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11" name="Text Placeholder 18">
            <a:extLst>
              <a:ext uri="{FF2B5EF4-FFF2-40B4-BE49-F238E27FC236}">
                <a16:creationId xmlns:a16="http://schemas.microsoft.com/office/drawing/2014/main" id="{3F246884-FD35-9856-0FE3-46AFF72047C9}"/>
              </a:ext>
            </a:extLst>
          </p:cNvPr>
          <p:cNvSpPr>
            <a:spLocks noGrp="1"/>
          </p:cNvSpPr>
          <p:nvPr>
            <p:ph type="body" sz="quarter" idx="116" hasCustomPrompt="1"/>
          </p:nvPr>
        </p:nvSpPr>
        <p:spPr>
          <a:xfrm>
            <a:off x="744419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tx1"/>
          </a:solidFill>
        </p:spPr>
        <p:txBody>
          <a:bodyPr wrap="square" lIns="0" tIns="0" rIns="0" bIns="0" anchor="ctr" anchorCtr="0">
            <a:normAutofit/>
          </a:bodyPr>
          <a:lstStyle>
            <a:lvl1pPr marL="0" indent="0" algn="ctr">
              <a:lnSpc>
                <a:spcPct val="100000"/>
              </a:lnSpc>
              <a:buNone/>
              <a:defRPr sz="2000">
                <a:solidFill>
                  <a:schemeClr val="bg1"/>
                </a:solidFill>
                <a:latin typeface="+mj-lt"/>
              </a:defRPr>
            </a:lvl1pPr>
          </a:lstStyle>
          <a:p>
            <a:pPr lvl="0"/>
            <a:r>
              <a:rPr lang="en-US" dirty="0"/>
              <a:t>Click to add callout or key figure</a:t>
            </a:r>
          </a:p>
        </p:txBody>
      </p:sp>
      <p:sp>
        <p:nvSpPr>
          <p:cNvPr id="12" name="Text Placeholder 9">
            <a:extLst>
              <a:ext uri="{FF2B5EF4-FFF2-40B4-BE49-F238E27FC236}">
                <a16:creationId xmlns:a16="http://schemas.microsoft.com/office/drawing/2014/main" id="{ACA767B7-468F-8E4E-1C32-6CD44E3066CC}"/>
              </a:ext>
            </a:extLst>
          </p:cNvPr>
          <p:cNvSpPr>
            <a:spLocks noGrp="1"/>
          </p:cNvSpPr>
          <p:nvPr>
            <p:ph type="body" sz="quarter" idx="34" hasCustomPrompt="1"/>
          </p:nvPr>
        </p:nvSpPr>
        <p:spPr>
          <a:xfrm>
            <a:off x="7376159" y="3927674"/>
            <a:ext cx="1950721" cy="2088000"/>
          </a:xfrm>
        </p:spPr>
        <p:txBody>
          <a:bodyPr/>
          <a:lstStyle>
            <a:lvl1pPr marL="0" indent="0" algn="ctr">
              <a:lnSpc>
                <a:spcPct val="100000"/>
              </a:lnSpc>
              <a:buNone/>
              <a:defRPr sz="2000"/>
            </a:lvl1pPr>
          </a:lstStyle>
          <a:p>
            <a:pPr lvl="0"/>
            <a:r>
              <a:rPr lang="en-US" dirty="0"/>
              <a:t>Supporting text goes here.</a:t>
            </a:r>
          </a:p>
        </p:txBody>
      </p:sp>
      <p:sp>
        <p:nvSpPr>
          <p:cNvPr id="13" name="Text Placeholder 18">
            <a:extLst>
              <a:ext uri="{FF2B5EF4-FFF2-40B4-BE49-F238E27FC236}">
                <a16:creationId xmlns:a16="http://schemas.microsoft.com/office/drawing/2014/main" id="{F163B4D9-9C81-86CC-7D56-70C1E36C85E8}"/>
              </a:ext>
            </a:extLst>
          </p:cNvPr>
          <p:cNvSpPr>
            <a:spLocks noGrp="1"/>
          </p:cNvSpPr>
          <p:nvPr>
            <p:ph type="body" sz="quarter" idx="115" hasCustomPrompt="1"/>
          </p:nvPr>
        </p:nvSpPr>
        <p:spPr>
          <a:xfrm>
            <a:off x="9699715" y="1698351"/>
            <a:ext cx="1814648" cy="1813370"/>
          </a:xfrm>
          <a:custGeom>
            <a:avLst/>
            <a:gdLst>
              <a:gd name="connsiteX0" fmla="*/ 1006200 w 2012400"/>
              <a:gd name="connsiteY0" fmla="*/ 0 h 2012400"/>
              <a:gd name="connsiteX1" fmla="*/ 2012400 w 2012400"/>
              <a:gd name="connsiteY1" fmla="*/ 1006200 h 2012400"/>
              <a:gd name="connsiteX2" fmla="*/ 1006200 w 2012400"/>
              <a:gd name="connsiteY2" fmla="*/ 2012400 h 2012400"/>
              <a:gd name="connsiteX3" fmla="*/ 0 w 2012400"/>
              <a:gd name="connsiteY3" fmla="*/ 1006200 h 2012400"/>
              <a:gd name="connsiteX4" fmla="*/ 1006200 w 2012400"/>
              <a:gd name="connsiteY4" fmla="*/ 0 h 201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400" h="2012400">
                <a:moveTo>
                  <a:pt x="1006200" y="0"/>
                </a:moveTo>
                <a:cubicBezTo>
                  <a:pt x="1561909" y="0"/>
                  <a:pt x="2012400" y="450491"/>
                  <a:pt x="2012400" y="1006200"/>
                </a:cubicBezTo>
                <a:cubicBezTo>
                  <a:pt x="2012400" y="1561909"/>
                  <a:pt x="1561909" y="2012400"/>
                  <a:pt x="1006200" y="2012400"/>
                </a:cubicBezTo>
                <a:cubicBezTo>
                  <a:pt x="450491" y="2012400"/>
                  <a:pt x="0" y="1561909"/>
                  <a:pt x="0" y="1006200"/>
                </a:cubicBezTo>
                <a:cubicBezTo>
                  <a:pt x="0" y="450491"/>
                  <a:pt x="450491" y="0"/>
                  <a:pt x="1006200" y="0"/>
                </a:cubicBezTo>
                <a:close/>
              </a:path>
            </a:pathLst>
          </a:custGeom>
          <a:solidFill>
            <a:schemeClr val="bg2"/>
          </a:solidFill>
        </p:spPr>
        <p:txBody>
          <a:bodyPr wrap="square" lIns="0" tIns="0" rIns="0" bIns="0" anchor="ctr" anchorCtr="0">
            <a:normAutofit/>
          </a:bodyPr>
          <a:lstStyle>
            <a:lvl1pPr marL="0" indent="0" algn="ctr">
              <a:lnSpc>
                <a:spcPct val="100000"/>
              </a:lnSpc>
              <a:buNone/>
              <a:defRPr sz="2000">
                <a:solidFill>
                  <a:schemeClr val="tx1"/>
                </a:solidFill>
                <a:latin typeface="+mj-lt"/>
              </a:defRPr>
            </a:lvl1pPr>
          </a:lstStyle>
          <a:p>
            <a:pPr lvl="0"/>
            <a:r>
              <a:rPr lang="en-US" dirty="0"/>
              <a:t>Click to add callout or key figure</a:t>
            </a:r>
          </a:p>
        </p:txBody>
      </p:sp>
      <p:sp>
        <p:nvSpPr>
          <p:cNvPr id="14" name="Text Placeholder 9">
            <a:extLst>
              <a:ext uri="{FF2B5EF4-FFF2-40B4-BE49-F238E27FC236}">
                <a16:creationId xmlns:a16="http://schemas.microsoft.com/office/drawing/2014/main" id="{DE7B1FAC-1A78-52E2-4332-509608AE39E9}"/>
              </a:ext>
            </a:extLst>
          </p:cNvPr>
          <p:cNvSpPr>
            <a:spLocks noGrp="1"/>
          </p:cNvSpPr>
          <p:nvPr>
            <p:ph type="body" sz="quarter" idx="35" hasCustomPrompt="1"/>
          </p:nvPr>
        </p:nvSpPr>
        <p:spPr>
          <a:xfrm>
            <a:off x="9631679" y="3927674"/>
            <a:ext cx="1950721" cy="2088000"/>
          </a:xfrm>
        </p:spPr>
        <p:txBody>
          <a:bodyPr/>
          <a:lstStyle>
            <a:lvl1pPr marL="0" indent="0" algn="ctr">
              <a:lnSpc>
                <a:spcPct val="100000"/>
              </a:lnSpc>
              <a:buNone/>
              <a:defRPr sz="2000"/>
            </a:lvl1pPr>
          </a:lstStyle>
          <a:p>
            <a:pPr lvl="0"/>
            <a:r>
              <a:rPr lang="en-US" dirty="0"/>
              <a:t>Supporting text goes here.</a:t>
            </a:r>
          </a:p>
        </p:txBody>
      </p:sp>
    </p:spTree>
    <p:custDataLst>
      <p:tags r:id="rId1"/>
    </p:custDataLst>
    <p:extLst>
      <p:ext uri="{BB962C8B-B14F-4D97-AF65-F5344CB8AC3E}">
        <p14:creationId xmlns:p14="http://schemas.microsoft.com/office/powerpoint/2010/main" val="191761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in Lens">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DFE25DB2-F58D-4AD2-B640-7A1061569FFB}"/>
              </a:ext>
            </a:extLst>
          </p:cNvPr>
          <p:cNvSpPr>
            <a:spLocks noGrp="1"/>
          </p:cNvSpPr>
          <p:nvPr>
            <p:ph type="body" sz="quarter" idx="111" hasCustomPrompt="1"/>
          </p:nvPr>
        </p:nvSpPr>
        <p:spPr>
          <a:xfrm>
            <a:off x="5486400" y="6200775"/>
            <a:ext cx="48767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0" name="Date Placeholder 9">
            <a:extLst>
              <a:ext uri="{FF2B5EF4-FFF2-40B4-BE49-F238E27FC236}">
                <a16:creationId xmlns:a16="http://schemas.microsoft.com/office/drawing/2014/main" id="{59C580CE-4074-4379-8D68-E5118B13A13A}"/>
              </a:ext>
            </a:extLst>
          </p:cNvPr>
          <p:cNvSpPr>
            <a:spLocks noGrp="1"/>
          </p:cNvSpPr>
          <p:nvPr>
            <p:ph type="dt" sz="half" idx="20"/>
          </p:nvPr>
        </p:nvSpPr>
        <p:spPr/>
        <p:txBody>
          <a:bodyPr/>
          <a:lstStyle>
            <a:lvl1pPr>
              <a:lnSpc>
                <a:spcPct val="100000"/>
              </a:lnSpc>
              <a:defRPr/>
            </a:lvl1pPr>
          </a:lstStyle>
          <a:p>
            <a:endParaRPr lang="en-GB"/>
          </a:p>
        </p:txBody>
      </p:sp>
      <p:sp>
        <p:nvSpPr>
          <p:cNvPr id="2" name="Rectangle 1">
            <a:extLst>
              <a:ext uri="{FF2B5EF4-FFF2-40B4-BE49-F238E27FC236}">
                <a16:creationId xmlns:a16="http://schemas.microsoft.com/office/drawing/2014/main" id="{36FAF170-FDDE-1344-54BF-D168FE796F71}"/>
              </a:ext>
            </a:extLst>
          </p:cNvPr>
          <p:cNvSpPr/>
          <p:nvPr userDrawn="1"/>
        </p:nvSpPr>
        <p:spPr>
          <a:xfrm>
            <a:off x="1" y="0"/>
            <a:ext cx="6095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12" name="Title 11">
            <a:extLst>
              <a:ext uri="{FF2B5EF4-FFF2-40B4-BE49-F238E27FC236}">
                <a16:creationId xmlns:a16="http://schemas.microsoft.com/office/drawing/2014/main" id="{CD0FA13F-5B1F-4795-B0E7-3E97B5D8E071}"/>
              </a:ext>
            </a:extLst>
          </p:cNvPr>
          <p:cNvSpPr>
            <a:spLocks noGrp="1"/>
          </p:cNvSpPr>
          <p:nvPr>
            <p:ph type="title" hasCustomPrompt="1"/>
          </p:nvPr>
        </p:nvSpPr>
        <p:spPr>
          <a:xfrm>
            <a:off x="609599" y="-2"/>
            <a:ext cx="4267201" cy="6858001"/>
          </a:xfrm>
          <a:prstGeom prst="rect">
            <a:avLst/>
          </a:prstGeom>
          <a:solidFill>
            <a:schemeClr val="accent1"/>
          </a:solidFill>
        </p:spPr>
        <p:txBody>
          <a:bodyPr wrap="square" lIns="306000" tIns="360000" rIns="306000" bIns="360000" anchor="t" anchorCtr="0">
            <a:normAutofit/>
          </a:bodyPr>
          <a:lstStyle>
            <a:lvl1pPr>
              <a:lnSpc>
                <a:spcPct val="100000"/>
              </a:lnSpc>
              <a:defRPr sz="4000">
                <a:solidFill>
                  <a:schemeClr val="bg1"/>
                </a:solidFill>
              </a:defRPr>
            </a:lvl1pPr>
          </a:lstStyle>
          <a:p>
            <a:r>
              <a:rPr lang="en-US" dirty="0"/>
              <a:t>Click to enter title here</a:t>
            </a:r>
          </a:p>
        </p:txBody>
      </p:sp>
      <p:sp>
        <p:nvSpPr>
          <p:cNvPr id="4" name="Content Placeholder 3">
            <a:extLst>
              <a:ext uri="{FF2B5EF4-FFF2-40B4-BE49-F238E27FC236}">
                <a16:creationId xmlns:a16="http://schemas.microsoft.com/office/drawing/2014/main" id="{75A4EBE2-41F7-48F4-B525-605699ECF92F}"/>
              </a:ext>
            </a:extLst>
          </p:cNvPr>
          <p:cNvSpPr>
            <a:spLocks noGrp="1"/>
          </p:cNvSpPr>
          <p:nvPr>
            <p:ph sz="quarter" idx="19" hasCustomPrompt="1"/>
          </p:nvPr>
        </p:nvSpPr>
        <p:spPr>
          <a:xfrm>
            <a:off x="5486400" y="404813"/>
            <a:ext cx="6096000" cy="5796000"/>
          </a:xfrm>
        </p:spPr>
        <p:txBody>
          <a:bodyPr/>
          <a:lstStyle>
            <a:lvl1pPr>
              <a:lnSpc>
                <a:spcPct val="100000"/>
              </a:lnSpc>
              <a:defRPr/>
            </a:lvl1pPr>
            <a:lvl2pPr marL="460800" indent="-228600">
              <a:lnSpc>
                <a:spcPct val="100000"/>
              </a:lnSpc>
              <a:defRPr lang="en-US" sz="2400" kern="1200" dirty="0">
                <a:solidFill>
                  <a:schemeClr val="tx1"/>
                </a:solidFill>
                <a:latin typeface="+mn-lt"/>
                <a:ea typeface="+mn-ea"/>
                <a:cs typeface="+mn-cs"/>
              </a:defRPr>
            </a:lvl2pPr>
            <a:lvl3pPr marL="691200" indent="-228600">
              <a:lnSpc>
                <a:spcPct val="100000"/>
              </a:lnSpc>
              <a:defRPr lang="en-US" sz="2000" kern="1200" dirty="0">
                <a:solidFill>
                  <a:schemeClr val="tx1"/>
                </a:solidFill>
                <a:latin typeface="+mn-lt"/>
                <a:ea typeface="+mn-ea"/>
                <a:cs typeface="+mn-cs"/>
              </a:defRPr>
            </a:lvl3pPr>
            <a:lvl4pPr marL="921600" indent="-2286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a:extLst>
              <a:ext uri="{FF2B5EF4-FFF2-40B4-BE49-F238E27FC236}">
                <a16:creationId xmlns:a16="http://schemas.microsoft.com/office/drawing/2014/main" id="{D2C25B5D-B685-4B55-8498-3486110FDCFE}"/>
              </a:ext>
            </a:extLst>
          </p:cNvPr>
          <p:cNvSpPr>
            <a:spLocks noGrp="1"/>
          </p:cNvSpPr>
          <p:nvPr>
            <p:ph type="sldNum" sz="quarter" idx="2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202858043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4" name="DO NOT DELETE (BRANDIN)">
            <a:extLst>
              <a:ext uri="{FF2B5EF4-FFF2-40B4-BE49-F238E27FC236}">
                <a16:creationId xmlns:a16="http://schemas.microsoft.com/office/drawing/2014/main" id="{4FE5B898-DD8A-1B42-B5C8-50EEAD84123B}"/>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3035947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Image">
    <p:spTree>
      <p:nvGrpSpPr>
        <p:cNvPr id="1" name=""/>
        <p:cNvGrpSpPr/>
        <p:nvPr/>
      </p:nvGrpSpPr>
      <p:grpSpPr>
        <a:xfrm>
          <a:off x="0" y="0"/>
          <a:ext cx="0" cy="0"/>
          <a:chOff x="0" y="0"/>
          <a:chExt cx="0" cy="0"/>
        </a:xfrm>
      </p:grpSpPr>
      <p:sp>
        <p:nvSpPr>
          <p:cNvPr id="9" name="Text Placeholder 96">
            <a:extLst>
              <a:ext uri="{FF2B5EF4-FFF2-40B4-BE49-F238E27FC236}">
                <a16:creationId xmlns:a16="http://schemas.microsoft.com/office/drawing/2014/main" id="{1DDC5128-F40F-4587-ABA6-C65DA8D4F347}"/>
              </a:ext>
            </a:extLst>
          </p:cNvPr>
          <p:cNvSpPr>
            <a:spLocks noGrp="1"/>
          </p:cNvSpPr>
          <p:nvPr>
            <p:ph type="body" sz="quarter" idx="111" hasCustomPrompt="1"/>
          </p:nvPr>
        </p:nvSpPr>
        <p:spPr>
          <a:xfrm>
            <a:off x="4876800" y="5434015"/>
            <a:ext cx="6705600" cy="765173"/>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184B23E2-5E06-49DB-8204-880C851063B7}"/>
              </a:ext>
            </a:extLst>
          </p:cNvPr>
          <p:cNvSpPr>
            <a:spLocks noGrp="1"/>
          </p:cNvSpPr>
          <p:nvPr>
            <p:ph type="dt" sz="half" idx="21"/>
          </p:nvPr>
        </p:nvSpPr>
        <p:spPr/>
        <p:txBody>
          <a:bodyPr/>
          <a:lstStyle>
            <a:lvl1pPr>
              <a:lnSpc>
                <a:spcPct val="100000"/>
              </a:lnSpc>
              <a:defRPr/>
            </a:lvl1pPr>
          </a:lstStyle>
          <a:p>
            <a:endParaRPr lang="en-GB"/>
          </a:p>
        </p:txBody>
      </p:sp>
      <p:sp>
        <p:nvSpPr>
          <p:cNvPr id="14" name="Picture Placeholder 13">
            <a:extLst>
              <a:ext uri="{FF2B5EF4-FFF2-40B4-BE49-F238E27FC236}">
                <a16:creationId xmlns:a16="http://schemas.microsoft.com/office/drawing/2014/main" id="{61878CEE-058E-4CA0-A804-58BE7BD4CE9F}"/>
              </a:ext>
            </a:extLst>
          </p:cNvPr>
          <p:cNvSpPr>
            <a:spLocks noGrp="1"/>
          </p:cNvSpPr>
          <p:nvPr>
            <p:ph type="pic" sz="quarter" idx="20" hasCustomPrompt="1"/>
          </p:nvPr>
        </p:nvSpPr>
        <p:spPr>
          <a:xfrm>
            <a:off x="1" y="0"/>
            <a:ext cx="4267199" cy="6858000"/>
          </a:xfrm>
          <a:prstGeom prst="rect">
            <a:avLst/>
          </a:prstGeom>
          <a:solidFill>
            <a:srgbClr val="D8DFDE"/>
          </a:solidFill>
        </p:spPr>
        <p:txBody>
          <a:bodyPr vert="horz" wrap="square" lIns="396000" tIns="612000" rIns="576000" bIns="1368000" rtlCol="0" anchor="ctr" anchorCtr="0">
            <a:noAutofit/>
          </a:bodyPr>
          <a:lstStyle>
            <a:lvl1pPr marL="0" indent="0" algn="ctr">
              <a:lnSpc>
                <a:spcPct val="100000"/>
              </a:lnSpc>
              <a:spcAft>
                <a:spcPts val="0"/>
              </a:spcAft>
              <a:buNone/>
              <a:defRPr lang="en-US" sz="1600" b="1" dirty="0">
                <a:solidFill>
                  <a:schemeClr val="tx1"/>
                </a:solidFill>
              </a:defRPr>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11" name="Content Placeholder 3">
            <a:extLst>
              <a:ext uri="{FF2B5EF4-FFF2-40B4-BE49-F238E27FC236}">
                <a16:creationId xmlns:a16="http://schemas.microsoft.com/office/drawing/2014/main" id="{76875AC1-186F-4F1F-B7EF-24D7150A24FB}"/>
              </a:ext>
            </a:extLst>
          </p:cNvPr>
          <p:cNvSpPr>
            <a:spLocks noGrp="1"/>
          </p:cNvSpPr>
          <p:nvPr>
            <p:ph sz="quarter" idx="19" hasCustomPrompt="1"/>
          </p:nvPr>
        </p:nvSpPr>
        <p:spPr>
          <a:xfrm>
            <a:off x="4876800" y="1468438"/>
            <a:ext cx="6705600" cy="3965577"/>
          </a:xfrm>
          <a:prstGeom prst="rect">
            <a:avLst/>
          </a:prstGeom>
        </p:spPr>
        <p:txBody>
          <a:bodyPr lIns="0" r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Slide Number Placeholder 7">
            <a:extLst>
              <a:ext uri="{FF2B5EF4-FFF2-40B4-BE49-F238E27FC236}">
                <a16:creationId xmlns:a16="http://schemas.microsoft.com/office/drawing/2014/main" id="{E7097FB9-E2D3-4E4F-B628-163A151D14B3}"/>
              </a:ext>
            </a:extLst>
          </p:cNvPr>
          <p:cNvSpPr>
            <a:spLocks noGrp="1"/>
          </p:cNvSpPr>
          <p:nvPr>
            <p:ph type="sldNum" sz="quarter" idx="23"/>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4" name="Title 3">
            <a:extLst>
              <a:ext uri="{FF2B5EF4-FFF2-40B4-BE49-F238E27FC236}">
                <a16:creationId xmlns:a16="http://schemas.microsoft.com/office/drawing/2014/main" id="{0CE8D31C-DCAE-C47D-D5D2-ADBFFC545871}"/>
              </a:ext>
            </a:extLst>
          </p:cNvPr>
          <p:cNvSpPr>
            <a:spLocks noGrp="1"/>
          </p:cNvSpPr>
          <p:nvPr>
            <p:ph type="title" hasCustomPrompt="1"/>
          </p:nvPr>
        </p:nvSpPr>
        <p:spPr>
          <a:xfrm>
            <a:off x="4876800" y="401638"/>
            <a:ext cx="67056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49032154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Image">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73C6320D-F937-4522-9E69-DB2AAD8AEA21}"/>
              </a:ext>
            </a:extLst>
          </p:cNvPr>
          <p:cNvSpPr>
            <a:spLocks noGrp="1"/>
          </p:cNvSpPr>
          <p:nvPr>
            <p:ph type="body" sz="quarter" idx="111" hasCustomPrompt="1"/>
          </p:nvPr>
        </p:nvSpPr>
        <p:spPr>
          <a:xfrm>
            <a:off x="7924800" y="5434015"/>
            <a:ext cx="3657600" cy="765173"/>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9" name="Picture Placeholder 8">
            <a:extLst>
              <a:ext uri="{FF2B5EF4-FFF2-40B4-BE49-F238E27FC236}">
                <a16:creationId xmlns:a16="http://schemas.microsoft.com/office/drawing/2014/main" id="{EAD9F5C2-E3CA-4137-B291-3F738B45F561}"/>
              </a:ext>
            </a:extLst>
          </p:cNvPr>
          <p:cNvSpPr>
            <a:spLocks noGrp="1"/>
          </p:cNvSpPr>
          <p:nvPr>
            <p:ph type="pic" sz="quarter" idx="21" hasCustomPrompt="1"/>
          </p:nvPr>
        </p:nvSpPr>
        <p:spPr>
          <a:xfrm>
            <a:off x="1" y="0"/>
            <a:ext cx="7315199" cy="6858000"/>
          </a:xfrm>
          <a:prstGeom prst="rect">
            <a:avLst/>
          </a:prstGeom>
          <a:solidFill>
            <a:srgbClr val="D8DFDE"/>
          </a:solidFill>
        </p:spPr>
        <p:txBody>
          <a:bodyPr vert="horz" wrap="square" lIns="396000" tIns="612000" rIns="576000" bIns="1584000" rtlCol="0" anchor="ctr" anchorCtr="0">
            <a:noAutofit/>
          </a:bodyPr>
          <a:lstStyle>
            <a:lvl1pPr marL="0" indent="0" algn="ctr">
              <a:lnSpc>
                <a:spcPct val="100000"/>
              </a:lnSpc>
              <a:spcAft>
                <a:spcPts val="0"/>
              </a:spcAft>
              <a:buNone/>
              <a:defRPr lang="en-US" sz="1600" b="1" dirty="0">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 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1" name="Content Placeholder 3">
            <a:extLst>
              <a:ext uri="{FF2B5EF4-FFF2-40B4-BE49-F238E27FC236}">
                <a16:creationId xmlns:a16="http://schemas.microsoft.com/office/drawing/2014/main" id="{76875AC1-186F-4F1F-B7EF-24D7150A24FB}"/>
              </a:ext>
            </a:extLst>
          </p:cNvPr>
          <p:cNvSpPr>
            <a:spLocks noGrp="1"/>
          </p:cNvSpPr>
          <p:nvPr>
            <p:ph sz="quarter" idx="19" hasCustomPrompt="1"/>
          </p:nvPr>
        </p:nvSpPr>
        <p:spPr>
          <a:xfrm>
            <a:off x="7924800" y="1468438"/>
            <a:ext cx="3657600" cy="3965577"/>
          </a:xfrm>
          <a:prstGeom prst="rect">
            <a:avLst/>
          </a:prstGeom>
        </p:spPr>
        <p:txBody>
          <a:bodyPr lIns="0" r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Title 5">
            <a:extLst>
              <a:ext uri="{FF2B5EF4-FFF2-40B4-BE49-F238E27FC236}">
                <a16:creationId xmlns:a16="http://schemas.microsoft.com/office/drawing/2014/main" id="{1F551309-C685-A1F5-C2C6-49B85FEF1E32}"/>
              </a:ext>
            </a:extLst>
          </p:cNvPr>
          <p:cNvSpPr>
            <a:spLocks noGrp="1"/>
          </p:cNvSpPr>
          <p:nvPr>
            <p:ph type="title" hasCustomPrompt="1"/>
          </p:nvPr>
        </p:nvSpPr>
        <p:spPr>
          <a:xfrm>
            <a:off x="7924800" y="401638"/>
            <a:ext cx="36576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81897226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Image in Len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A37A4CB-10E5-A1D6-DDA9-1CB79A3D63AB}"/>
              </a:ext>
            </a:extLst>
          </p:cNvPr>
          <p:cNvSpPr>
            <a:spLocks noGrp="1"/>
          </p:cNvSpPr>
          <p:nvPr>
            <p:ph type="pic" sz="quarter" idx="20" hasCustomPrompt="1"/>
          </p:nvPr>
        </p:nvSpPr>
        <p:spPr>
          <a:xfrm>
            <a:off x="6096001" y="1"/>
            <a:ext cx="6096002" cy="6857999"/>
          </a:xfrm>
          <a:custGeom>
            <a:avLst/>
            <a:gdLst>
              <a:gd name="connsiteX0" fmla="*/ 5707734 w 6096002"/>
              <a:gd name="connsiteY0" fmla="*/ 6429739 h 6857999"/>
              <a:gd name="connsiteX1" fmla="*/ 5686402 w 6096002"/>
              <a:gd name="connsiteY1" fmla="*/ 6454897 h 6857999"/>
              <a:gd name="connsiteX2" fmla="*/ 5741033 w 6096002"/>
              <a:gd name="connsiteY2" fmla="*/ 6533484 h 6857999"/>
              <a:gd name="connsiteX3" fmla="*/ 5798266 w 6096002"/>
              <a:gd name="connsiteY3" fmla="*/ 6526481 h 6857999"/>
              <a:gd name="connsiteX4" fmla="*/ 5799046 w 6096002"/>
              <a:gd name="connsiteY4" fmla="*/ 6522332 h 6857999"/>
              <a:gd name="connsiteX5" fmla="*/ 5803209 w 6096002"/>
              <a:gd name="connsiteY5" fmla="*/ 6494320 h 6857999"/>
              <a:gd name="connsiteX6" fmla="*/ 5769389 w 6096002"/>
              <a:gd name="connsiteY6" fmla="*/ 6479796 h 6857999"/>
              <a:gd name="connsiteX7" fmla="*/ 5771731 w 6096002"/>
              <a:gd name="connsiteY7" fmla="*/ 6515848 h 6857999"/>
              <a:gd name="connsiteX8" fmla="*/ 5771731 w 6096002"/>
              <a:gd name="connsiteY8" fmla="*/ 6520257 h 6857999"/>
              <a:gd name="connsiteX9" fmla="*/ 5755081 w 6096002"/>
              <a:gd name="connsiteY9" fmla="*/ 6531409 h 6857999"/>
              <a:gd name="connsiteX10" fmla="*/ 5699149 w 6096002"/>
              <a:gd name="connsiteY10" fmla="*/ 6448413 h 6857999"/>
              <a:gd name="connsiteX11" fmla="*/ 5700450 w 6096002"/>
              <a:gd name="connsiteY11" fmla="*/ 6447117 h 6857999"/>
              <a:gd name="connsiteX12" fmla="*/ 5701230 w 6096002"/>
              <a:gd name="connsiteY12" fmla="*/ 6447635 h 6857999"/>
              <a:gd name="connsiteX13" fmla="*/ 5701491 w 6096002"/>
              <a:gd name="connsiteY13" fmla="*/ 6447635 h 6857999"/>
              <a:gd name="connsiteX14" fmla="*/ 5769129 w 6096002"/>
              <a:gd name="connsiteY14" fmla="*/ 6475128 h 6857999"/>
              <a:gd name="connsiteX15" fmla="*/ 5803469 w 6096002"/>
              <a:gd name="connsiteY15" fmla="*/ 6489911 h 6857999"/>
              <a:gd name="connsiteX16" fmla="*/ 5830524 w 6096002"/>
              <a:gd name="connsiteY16" fmla="*/ 6502879 h 6857999"/>
              <a:gd name="connsiteX17" fmla="*/ 5842751 w 6096002"/>
              <a:gd name="connsiteY17" fmla="*/ 6519738 h 6857999"/>
              <a:gd name="connsiteX18" fmla="*/ 5690824 w 6096002"/>
              <a:gd name="connsiteY18" fmla="*/ 6632820 h 6857999"/>
              <a:gd name="connsiteX19" fmla="*/ 5690304 w 6096002"/>
              <a:gd name="connsiteY19" fmla="*/ 6633339 h 6857999"/>
              <a:gd name="connsiteX20" fmla="*/ 5689264 w 6096002"/>
              <a:gd name="connsiteY20" fmla="*/ 6634895 h 6857999"/>
              <a:gd name="connsiteX21" fmla="*/ 5689003 w 6096002"/>
              <a:gd name="connsiteY21" fmla="*/ 6635414 h 6857999"/>
              <a:gd name="connsiteX22" fmla="*/ 5684321 w 6096002"/>
              <a:gd name="connsiteY22" fmla="*/ 6649678 h 6857999"/>
              <a:gd name="connsiteX23" fmla="*/ 5703312 w 6096002"/>
              <a:gd name="connsiteY23" fmla="*/ 6673540 h 6857999"/>
              <a:gd name="connsiteX24" fmla="*/ 5716059 w 6096002"/>
              <a:gd name="connsiteY24" fmla="*/ 6675874 h 6857999"/>
              <a:gd name="connsiteX25" fmla="*/ 5718660 w 6096002"/>
              <a:gd name="connsiteY25" fmla="*/ 6676133 h 6857999"/>
              <a:gd name="connsiteX26" fmla="*/ 5844833 w 6096002"/>
              <a:gd name="connsiteY26" fmla="*/ 6651235 h 6857999"/>
              <a:gd name="connsiteX27" fmla="*/ 5854458 w 6096002"/>
              <a:gd name="connsiteY27" fmla="*/ 6625039 h 6857999"/>
              <a:gd name="connsiteX28" fmla="*/ 5810493 w 6096002"/>
              <a:gd name="connsiteY28" fmla="*/ 6599362 h 6857999"/>
              <a:gd name="connsiteX29" fmla="*/ 5801128 w 6096002"/>
              <a:gd name="connsiteY29" fmla="*/ 6605587 h 6857999"/>
              <a:gd name="connsiteX30" fmla="*/ 5836248 w 6096002"/>
              <a:gd name="connsiteY30" fmla="*/ 6628929 h 6857999"/>
              <a:gd name="connsiteX31" fmla="*/ 5834427 w 6096002"/>
              <a:gd name="connsiteY31" fmla="*/ 6632561 h 6857999"/>
              <a:gd name="connsiteX32" fmla="*/ 5832085 w 6096002"/>
              <a:gd name="connsiteY32" fmla="*/ 6632561 h 6857999"/>
              <a:gd name="connsiteX33" fmla="*/ 5754561 w 6096002"/>
              <a:gd name="connsiteY33" fmla="*/ 6637748 h 6857999"/>
              <a:gd name="connsiteX34" fmla="*/ 5747277 w 6096002"/>
              <a:gd name="connsiteY34" fmla="*/ 6638007 h 6857999"/>
              <a:gd name="connsiteX35" fmla="*/ 5759244 w 6096002"/>
              <a:gd name="connsiteY35" fmla="*/ 6628411 h 6857999"/>
              <a:gd name="connsiteX36" fmla="*/ 5882294 w 6096002"/>
              <a:gd name="connsiteY36" fmla="*/ 6546193 h 6857999"/>
              <a:gd name="connsiteX37" fmla="*/ 5852117 w 6096002"/>
              <a:gd name="connsiteY37" fmla="*/ 6467865 h 6857999"/>
              <a:gd name="connsiteX38" fmla="*/ 5707734 w 6096002"/>
              <a:gd name="connsiteY38" fmla="*/ 6429739 h 6857999"/>
              <a:gd name="connsiteX39" fmla="*/ 5770169 w 6096002"/>
              <a:gd name="connsiteY39" fmla="*/ 6319844 h 6857999"/>
              <a:gd name="connsiteX40" fmla="*/ 5652460 w 6096002"/>
              <a:gd name="connsiteY40" fmla="*/ 6424685 h 6857999"/>
              <a:gd name="connsiteX41" fmla="*/ 5608450 w 6096002"/>
              <a:gd name="connsiteY41" fmla="*/ 6493454 h 6857999"/>
              <a:gd name="connsiteX42" fmla="*/ 5626939 w 6096002"/>
              <a:gd name="connsiteY42" fmla="*/ 6514214 h 6857999"/>
              <a:gd name="connsiteX43" fmla="*/ 5748034 w 6096002"/>
              <a:gd name="connsiteY43" fmla="*/ 6576755 h 6857999"/>
              <a:gd name="connsiteX44" fmla="*/ 5757669 w 6096002"/>
              <a:gd name="connsiteY44" fmla="*/ 6570787 h 6857999"/>
              <a:gd name="connsiteX45" fmla="*/ 5650377 w 6096002"/>
              <a:gd name="connsiteY45" fmla="*/ 6511619 h 6857999"/>
              <a:gd name="connsiteX46" fmla="*/ 5633710 w 6096002"/>
              <a:gd name="connsiteY46" fmla="*/ 6496049 h 6857999"/>
              <a:gd name="connsiteX47" fmla="*/ 5663398 w 6096002"/>
              <a:gd name="connsiteY47" fmla="*/ 6464908 h 6857999"/>
              <a:gd name="connsiteX48" fmla="*/ 5679804 w 6096002"/>
              <a:gd name="connsiteY48" fmla="*/ 6448559 h 6857999"/>
              <a:gd name="connsiteX49" fmla="*/ 5681888 w 6096002"/>
              <a:gd name="connsiteY49" fmla="*/ 6431691 h 6857999"/>
              <a:gd name="connsiteX50" fmla="*/ 5703242 w 6096002"/>
              <a:gd name="connsiteY50" fmla="*/ 6424944 h 6857999"/>
              <a:gd name="connsiteX51" fmla="*/ 5731367 w 6096002"/>
              <a:gd name="connsiteY51" fmla="*/ 6396658 h 6857999"/>
              <a:gd name="connsiteX52" fmla="*/ 5754284 w 6096002"/>
              <a:gd name="connsiteY52" fmla="*/ 6378752 h 6857999"/>
              <a:gd name="connsiteX53" fmla="*/ 5760794 w 6096002"/>
              <a:gd name="connsiteY53" fmla="*/ 6391208 h 6857999"/>
              <a:gd name="connsiteX54" fmla="*/ 5765742 w 6096002"/>
              <a:gd name="connsiteY54" fmla="*/ 6436622 h 6857999"/>
              <a:gd name="connsiteX55" fmla="*/ 5804805 w 6096002"/>
              <a:gd name="connsiteY55" fmla="*/ 6447521 h 6857999"/>
              <a:gd name="connsiteX56" fmla="*/ 5770169 w 6096002"/>
              <a:gd name="connsiteY56" fmla="*/ 6319844 h 6857999"/>
              <a:gd name="connsiteX57" fmla="*/ 0 w 6096002"/>
              <a:gd name="connsiteY57" fmla="*/ 0 h 6857999"/>
              <a:gd name="connsiteX58" fmla="*/ 6096002 w 6096002"/>
              <a:gd name="connsiteY58" fmla="*/ 0 h 6857999"/>
              <a:gd name="connsiteX59" fmla="*/ 6096002 w 6096002"/>
              <a:gd name="connsiteY59" fmla="*/ 6857999 h 6857999"/>
              <a:gd name="connsiteX60" fmla="*/ 0 w 6096002"/>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6002" h="6857999">
                <a:moveTo>
                  <a:pt x="5707734" y="6429739"/>
                </a:moveTo>
                <a:cubicBezTo>
                  <a:pt x="5686402" y="6426886"/>
                  <a:pt x="5677817" y="6434667"/>
                  <a:pt x="5686402" y="6454897"/>
                </a:cubicBezTo>
                <a:cubicBezTo>
                  <a:pt x="5695247" y="6474868"/>
                  <a:pt x="5717620" y="6508326"/>
                  <a:pt x="5741033" y="6533484"/>
                </a:cubicBezTo>
                <a:cubicBezTo>
                  <a:pt x="5764707" y="6558383"/>
                  <a:pt x="5790201" y="6565386"/>
                  <a:pt x="5798266" y="6526481"/>
                </a:cubicBezTo>
                <a:cubicBezTo>
                  <a:pt x="5798526" y="6525185"/>
                  <a:pt x="5798786" y="6523888"/>
                  <a:pt x="5799046" y="6522332"/>
                </a:cubicBezTo>
                <a:cubicBezTo>
                  <a:pt x="5800867" y="6512476"/>
                  <a:pt x="5802428" y="6502879"/>
                  <a:pt x="5803209" y="6494320"/>
                </a:cubicBezTo>
                <a:cubicBezTo>
                  <a:pt x="5792803" y="6489652"/>
                  <a:pt x="5781096" y="6484724"/>
                  <a:pt x="5769389" y="6479796"/>
                </a:cubicBezTo>
                <a:cubicBezTo>
                  <a:pt x="5770170" y="6488614"/>
                  <a:pt x="5771210" y="6503917"/>
                  <a:pt x="5771731" y="6515848"/>
                </a:cubicBezTo>
                <a:cubicBezTo>
                  <a:pt x="5771731" y="6517144"/>
                  <a:pt x="5771731" y="6518701"/>
                  <a:pt x="5771731" y="6520257"/>
                </a:cubicBezTo>
                <a:cubicBezTo>
                  <a:pt x="5772511" y="6539190"/>
                  <a:pt x="5766007" y="6539190"/>
                  <a:pt x="5755081" y="6531409"/>
                </a:cubicBezTo>
                <a:cubicBezTo>
                  <a:pt x="5742334" y="6522332"/>
                  <a:pt x="5703572" y="6471237"/>
                  <a:pt x="5699149" y="6448413"/>
                </a:cubicBezTo>
                <a:cubicBezTo>
                  <a:pt x="5698889" y="6447117"/>
                  <a:pt x="5699669" y="6446857"/>
                  <a:pt x="5700450" y="6447117"/>
                </a:cubicBezTo>
                <a:cubicBezTo>
                  <a:pt x="5700710" y="6447376"/>
                  <a:pt x="5700970" y="6447376"/>
                  <a:pt x="5701230" y="6447635"/>
                </a:cubicBezTo>
                <a:cubicBezTo>
                  <a:pt x="5701230" y="6447635"/>
                  <a:pt x="5701230" y="6447635"/>
                  <a:pt x="5701491" y="6447635"/>
                </a:cubicBezTo>
                <a:cubicBezTo>
                  <a:pt x="5710075" y="6451007"/>
                  <a:pt x="5739472" y="6462678"/>
                  <a:pt x="5769129" y="6475128"/>
                </a:cubicBezTo>
                <a:cubicBezTo>
                  <a:pt x="5780836" y="6480056"/>
                  <a:pt x="5792803" y="6485243"/>
                  <a:pt x="5803469" y="6489911"/>
                </a:cubicBezTo>
                <a:cubicBezTo>
                  <a:pt x="5814135" y="6494580"/>
                  <a:pt x="5823500" y="6499248"/>
                  <a:pt x="5830524" y="6502879"/>
                </a:cubicBezTo>
                <a:cubicBezTo>
                  <a:pt x="5843272" y="6509623"/>
                  <a:pt x="5848214" y="6514291"/>
                  <a:pt x="5842751" y="6519738"/>
                </a:cubicBezTo>
                <a:cubicBezTo>
                  <a:pt x="5816216" y="6546971"/>
                  <a:pt x="5722823" y="6585357"/>
                  <a:pt x="5690824" y="6632820"/>
                </a:cubicBezTo>
                <a:cubicBezTo>
                  <a:pt x="5690824" y="6632820"/>
                  <a:pt x="5690564" y="6633079"/>
                  <a:pt x="5690304" y="6633339"/>
                </a:cubicBezTo>
                <a:cubicBezTo>
                  <a:pt x="5690044" y="6633857"/>
                  <a:pt x="5689524" y="6634376"/>
                  <a:pt x="5689264" y="6634895"/>
                </a:cubicBezTo>
                <a:cubicBezTo>
                  <a:pt x="5689264" y="6635154"/>
                  <a:pt x="5689264" y="6635414"/>
                  <a:pt x="5689003" y="6635414"/>
                </a:cubicBezTo>
                <a:cubicBezTo>
                  <a:pt x="5687443" y="6638526"/>
                  <a:pt x="5685101" y="6643454"/>
                  <a:pt x="5684321" y="6649678"/>
                </a:cubicBezTo>
                <a:cubicBezTo>
                  <a:pt x="5683020" y="6660053"/>
                  <a:pt x="5688483" y="6669649"/>
                  <a:pt x="5703312" y="6673540"/>
                </a:cubicBezTo>
                <a:cubicBezTo>
                  <a:pt x="5707214" y="6674577"/>
                  <a:pt x="5711376" y="6675355"/>
                  <a:pt x="5716059" y="6675874"/>
                </a:cubicBezTo>
                <a:cubicBezTo>
                  <a:pt x="5716839" y="6676133"/>
                  <a:pt x="5717880" y="6676133"/>
                  <a:pt x="5718660" y="6676133"/>
                </a:cubicBezTo>
                <a:cubicBezTo>
                  <a:pt x="5747537" y="6677430"/>
                  <a:pt x="5822200" y="6661090"/>
                  <a:pt x="5844833" y="6651235"/>
                </a:cubicBezTo>
                <a:cubicBezTo>
                  <a:pt x="5868246" y="6640860"/>
                  <a:pt x="5861222" y="6630486"/>
                  <a:pt x="5854458" y="6625039"/>
                </a:cubicBezTo>
                <a:cubicBezTo>
                  <a:pt x="5849255" y="6620889"/>
                  <a:pt x="5823240" y="6606365"/>
                  <a:pt x="5810493" y="6599362"/>
                </a:cubicBezTo>
                <a:cubicBezTo>
                  <a:pt x="5807111" y="6601696"/>
                  <a:pt x="5804509" y="6603253"/>
                  <a:pt x="5801128" y="6605587"/>
                </a:cubicBezTo>
                <a:cubicBezTo>
                  <a:pt x="5822720" y="6618555"/>
                  <a:pt x="5831305" y="6625039"/>
                  <a:pt x="5836248" y="6628929"/>
                </a:cubicBezTo>
                <a:cubicBezTo>
                  <a:pt x="5838329" y="6630486"/>
                  <a:pt x="5837288" y="6632301"/>
                  <a:pt x="5834427" y="6632561"/>
                </a:cubicBezTo>
                <a:cubicBezTo>
                  <a:pt x="5833646" y="6632561"/>
                  <a:pt x="5832866" y="6632561"/>
                  <a:pt x="5832085" y="6632561"/>
                </a:cubicBezTo>
                <a:cubicBezTo>
                  <a:pt x="5811533" y="6634117"/>
                  <a:pt x="5772771" y="6636710"/>
                  <a:pt x="5754561" y="6637748"/>
                </a:cubicBezTo>
                <a:cubicBezTo>
                  <a:pt x="5751959" y="6638007"/>
                  <a:pt x="5748838" y="6638007"/>
                  <a:pt x="5747277" y="6638007"/>
                </a:cubicBezTo>
                <a:cubicBezTo>
                  <a:pt x="5751699" y="6633857"/>
                  <a:pt x="5756642" y="6630226"/>
                  <a:pt x="5759244" y="6628411"/>
                </a:cubicBezTo>
                <a:cubicBezTo>
                  <a:pt x="5798266" y="6600918"/>
                  <a:pt x="5863043" y="6562533"/>
                  <a:pt x="5882294" y="6546193"/>
                </a:cubicBezTo>
                <a:cubicBezTo>
                  <a:pt x="5896342" y="6534003"/>
                  <a:pt x="5934844" y="6496914"/>
                  <a:pt x="5852117" y="6467865"/>
                </a:cubicBezTo>
                <a:cubicBezTo>
                  <a:pt x="5828443" y="6459825"/>
                  <a:pt x="5769650" y="6438039"/>
                  <a:pt x="5707734" y="6429739"/>
                </a:cubicBezTo>
                <a:close/>
                <a:moveTo>
                  <a:pt x="5770169" y="6319844"/>
                </a:moveTo>
                <a:cubicBezTo>
                  <a:pt x="5750117" y="6317249"/>
                  <a:pt x="5719909" y="6342421"/>
                  <a:pt x="5652460" y="6424685"/>
                </a:cubicBezTo>
                <a:cubicBezTo>
                  <a:pt x="5639960" y="6439736"/>
                  <a:pt x="5610793" y="6476586"/>
                  <a:pt x="5608450" y="6493454"/>
                </a:cubicBezTo>
                <a:cubicBezTo>
                  <a:pt x="5606887" y="6505391"/>
                  <a:pt x="5619648" y="6510581"/>
                  <a:pt x="5626939" y="6514214"/>
                </a:cubicBezTo>
                <a:cubicBezTo>
                  <a:pt x="5633710" y="6517847"/>
                  <a:pt x="5711836" y="6556514"/>
                  <a:pt x="5748034" y="6576755"/>
                </a:cubicBezTo>
                <a:cubicBezTo>
                  <a:pt x="5751159" y="6574679"/>
                  <a:pt x="5754284" y="6572603"/>
                  <a:pt x="5757669" y="6570787"/>
                </a:cubicBezTo>
                <a:cubicBezTo>
                  <a:pt x="5736055" y="6559109"/>
                  <a:pt x="5675117" y="6526411"/>
                  <a:pt x="5650377" y="6511619"/>
                </a:cubicBezTo>
                <a:cubicBezTo>
                  <a:pt x="5640221" y="6505651"/>
                  <a:pt x="5633189" y="6500720"/>
                  <a:pt x="5633710" y="6496049"/>
                </a:cubicBezTo>
                <a:cubicBezTo>
                  <a:pt x="5634491" y="6490340"/>
                  <a:pt x="5649335" y="6478921"/>
                  <a:pt x="5663398" y="6464908"/>
                </a:cubicBezTo>
                <a:cubicBezTo>
                  <a:pt x="5667044" y="6461275"/>
                  <a:pt x="5673033" y="6455306"/>
                  <a:pt x="5679804" y="6448559"/>
                </a:cubicBezTo>
                <a:cubicBezTo>
                  <a:pt x="5677981" y="6441553"/>
                  <a:pt x="5678762" y="6435843"/>
                  <a:pt x="5681888" y="6431691"/>
                </a:cubicBezTo>
                <a:cubicBezTo>
                  <a:pt x="5685794" y="6426501"/>
                  <a:pt x="5692825" y="6424425"/>
                  <a:pt x="5703242" y="6424944"/>
                </a:cubicBezTo>
                <a:cubicBezTo>
                  <a:pt x="5716002" y="6412228"/>
                  <a:pt x="5727461" y="6400810"/>
                  <a:pt x="5731367" y="6396658"/>
                </a:cubicBezTo>
                <a:cubicBezTo>
                  <a:pt x="5740482" y="6387575"/>
                  <a:pt x="5750117" y="6378233"/>
                  <a:pt x="5754284" y="6378752"/>
                </a:cubicBezTo>
                <a:cubicBezTo>
                  <a:pt x="5757669" y="6379271"/>
                  <a:pt x="5759492" y="6382385"/>
                  <a:pt x="5760794" y="6391208"/>
                </a:cubicBezTo>
                <a:cubicBezTo>
                  <a:pt x="5761836" y="6398994"/>
                  <a:pt x="5764440" y="6421571"/>
                  <a:pt x="5765742" y="6436622"/>
                </a:cubicBezTo>
                <a:cubicBezTo>
                  <a:pt x="5779805" y="6439996"/>
                  <a:pt x="5792826" y="6443888"/>
                  <a:pt x="5804805" y="6447521"/>
                </a:cubicBezTo>
                <a:cubicBezTo>
                  <a:pt x="5803242" y="6344497"/>
                  <a:pt x="5791524" y="6322699"/>
                  <a:pt x="5770169" y="6319844"/>
                </a:cubicBezTo>
                <a:close/>
                <a:moveTo>
                  <a:pt x="0" y="0"/>
                </a:moveTo>
                <a:lnTo>
                  <a:pt x="6096002" y="0"/>
                </a:lnTo>
                <a:lnTo>
                  <a:pt x="6096002" y="6857999"/>
                </a:lnTo>
                <a:lnTo>
                  <a:pt x="0" y="6857999"/>
                </a:lnTo>
                <a:close/>
              </a:path>
            </a:pathLst>
          </a:custGeom>
          <a:solidFill>
            <a:srgbClr val="D8DFDE"/>
          </a:solidFill>
        </p:spPr>
        <p:txBody>
          <a:bodyPr wrap="square" lIns="396000" tIns="432000" rIns="252000" bIns="1440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9" name="Text Placeholder 96">
            <a:extLst>
              <a:ext uri="{FF2B5EF4-FFF2-40B4-BE49-F238E27FC236}">
                <a16:creationId xmlns:a16="http://schemas.microsoft.com/office/drawing/2014/main" id="{416731F4-F189-4DCC-AB0D-BFCE5BE61915}"/>
              </a:ext>
            </a:extLst>
          </p:cNvPr>
          <p:cNvSpPr>
            <a:spLocks noGrp="1"/>
          </p:cNvSpPr>
          <p:nvPr>
            <p:ph type="body" sz="quarter" idx="111" hasCustomPrompt="1"/>
          </p:nvPr>
        </p:nvSpPr>
        <p:spPr>
          <a:xfrm>
            <a:off x="1219200" y="6200775"/>
            <a:ext cx="42672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5" name="Rectangle 4">
            <a:extLst>
              <a:ext uri="{FF2B5EF4-FFF2-40B4-BE49-F238E27FC236}">
                <a16:creationId xmlns:a16="http://schemas.microsoft.com/office/drawing/2014/main" id="{6B7F76E4-7FCD-B4FC-22CE-0FF27714AF3A}"/>
              </a:ext>
            </a:extLst>
          </p:cNvPr>
          <p:cNvSpPr/>
          <p:nvPr userDrawn="1"/>
        </p:nvSpPr>
        <p:spPr>
          <a:xfrm>
            <a:off x="0" y="0"/>
            <a:ext cx="609602"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2" name="Text Placeholder 11">
            <a:extLst>
              <a:ext uri="{FF2B5EF4-FFF2-40B4-BE49-F238E27FC236}">
                <a16:creationId xmlns:a16="http://schemas.microsoft.com/office/drawing/2014/main" id="{6F9CD076-13C6-4629-A44D-60CE2274E081}"/>
              </a:ext>
            </a:extLst>
          </p:cNvPr>
          <p:cNvSpPr>
            <a:spLocks noGrp="1"/>
          </p:cNvSpPr>
          <p:nvPr>
            <p:ph type="body" sz="quarter" idx="16" hasCustomPrompt="1"/>
          </p:nvPr>
        </p:nvSpPr>
        <p:spPr>
          <a:xfrm>
            <a:off x="1219200" y="1468438"/>
            <a:ext cx="4267200" cy="765175"/>
          </a:xfrm>
          <a:prstGeom prst="rect">
            <a:avLst/>
          </a:prstGeom>
        </p:spPr>
        <p:txBody>
          <a:bodyPr lIns="0" anchor="b" anchorCtr="0">
            <a:noAutofit/>
          </a:bodyPr>
          <a:lstStyle>
            <a:lvl1pPr marL="0" indent="0">
              <a:lnSpc>
                <a:spcPct val="100000"/>
              </a:lnSpc>
              <a:buNone/>
              <a:defRPr b="1">
                <a:solidFill>
                  <a:schemeClr val="accent1"/>
                </a:solidFill>
              </a:defRPr>
            </a:lvl1pPr>
            <a:lvl2pPr marL="0" indent="0">
              <a:buNone/>
              <a:defRPr/>
            </a:lvl2pPr>
          </a:lstStyle>
          <a:p>
            <a:pPr lvl="0"/>
            <a:r>
              <a:rPr lang="en-US" dirty="0"/>
              <a:t>Click to add heading</a:t>
            </a:r>
          </a:p>
        </p:txBody>
      </p:sp>
      <p:sp>
        <p:nvSpPr>
          <p:cNvPr id="4" name="Content Placeholder 3">
            <a:extLst>
              <a:ext uri="{FF2B5EF4-FFF2-40B4-BE49-F238E27FC236}">
                <a16:creationId xmlns:a16="http://schemas.microsoft.com/office/drawing/2014/main" id="{48A40151-B82D-47EF-9056-B4BE571D3090}"/>
              </a:ext>
            </a:extLst>
          </p:cNvPr>
          <p:cNvSpPr>
            <a:spLocks noGrp="1"/>
          </p:cNvSpPr>
          <p:nvPr>
            <p:ph sz="quarter" idx="19" hasCustomPrompt="1"/>
          </p:nvPr>
        </p:nvSpPr>
        <p:spPr>
          <a:xfrm>
            <a:off x="1219200" y="2386012"/>
            <a:ext cx="4267200" cy="3660763"/>
          </a:xfrm>
          <a:prstGeom prst="rect">
            <a:avLst/>
          </a:prstGeom>
        </p:spPr>
        <p:txBody>
          <a:bodyPr lIns="0"/>
          <a:lstStyle>
            <a:lvl1pPr>
              <a:lnSpc>
                <a:spcPct val="100000"/>
              </a:lnSpc>
              <a:defRPr/>
            </a:lvl1pPr>
            <a:lvl2pPr marL="460800" indent="-230400">
              <a:lnSpc>
                <a:spcPct val="100000"/>
              </a:lnSpc>
              <a:defRPr lang="en-US" sz="2400" kern="120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A7C4ACB4-2CDA-3712-52B3-809DC1E3B05D}"/>
              </a:ext>
            </a:extLst>
          </p:cNvPr>
          <p:cNvSpPr>
            <a:spLocks noGrp="1"/>
          </p:cNvSpPr>
          <p:nvPr>
            <p:ph type="title" hasCustomPrompt="1"/>
          </p:nvPr>
        </p:nvSpPr>
        <p:spPr>
          <a:xfrm>
            <a:off x="1219200" y="401638"/>
            <a:ext cx="4267200" cy="914400"/>
          </a:xfrm>
        </p:spPr>
        <p:txBody>
          <a:bodyPr/>
          <a:lstStyle/>
          <a:p>
            <a:r>
              <a:rPr lang="en-US" dirty="0"/>
              <a:t>Click to enter title here</a:t>
            </a:r>
          </a:p>
        </p:txBody>
      </p:sp>
      <p:sp>
        <p:nvSpPr>
          <p:cNvPr id="7" name="Text Placeholder 30">
            <a:extLst>
              <a:ext uri="{FF2B5EF4-FFF2-40B4-BE49-F238E27FC236}">
                <a16:creationId xmlns:a16="http://schemas.microsoft.com/office/drawing/2014/main" id="{9FF25D0A-3CFC-95B8-4E49-2FCEBF87C325}"/>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
    </p:custDataLst>
    <p:extLst>
      <p:ext uri="{BB962C8B-B14F-4D97-AF65-F5344CB8AC3E}">
        <p14:creationId xmlns:p14="http://schemas.microsoft.com/office/powerpoint/2010/main" val="127039843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and Image in Len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9EC0709-DFCA-4192-F0C0-BDE674A8FBEB}"/>
              </a:ext>
            </a:extLst>
          </p:cNvPr>
          <p:cNvSpPr>
            <a:spLocks noGrp="1"/>
          </p:cNvSpPr>
          <p:nvPr>
            <p:ph type="pic" sz="quarter" idx="20" hasCustomPrompt="1"/>
          </p:nvPr>
        </p:nvSpPr>
        <p:spPr>
          <a:xfrm>
            <a:off x="9144000" y="1"/>
            <a:ext cx="3048000" cy="6857999"/>
          </a:xfrm>
          <a:custGeom>
            <a:avLst/>
            <a:gdLst>
              <a:gd name="connsiteX0" fmla="*/ 2659735 w 3048000"/>
              <a:gd name="connsiteY0" fmla="*/ 6429739 h 6857999"/>
              <a:gd name="connsiteX1" fmla="*/ 2638403 w 3048000"/>
              <a:gd name="connsiteY1" fmla="*/ 6454897 h 6857999"/>
              <a:gd name="connsiteX2" fmla="*/ 2693034 w 3048000"/>
              <a:gd name="connsiteY2" fmla="*/ 6533484 h 6857999"/>
              <a:gd name="connsiteX3" fmla="*/ 2750267 w 3048000"/>
              <a:gd name="connsiteY3" fmla="*/ 6526481 h 6857999"/>
              <a:gd name="connsiteX4" fmla="*/ 2751047 w 3048000"/>
              <a:gd name="connsiteY4" fmla="*/ 6522332 h 6857999"/>
              <a:gd name="connsiteX5" fmla="*/ 2755210 w 3048000"/>
              <a:gd name="connsiteY5" fmla="*/ 6494320 h 6857999"/>
              <a:gd name="connsiteX6" fmla="*/ 2721390 w 3048000"/>
              <a:gd name="connsiteY6" fmla="*/ 6479796 h 6857999"/>
              <a:gd name="connsiteX7" fmla="*/ 2723732 w 3048000"/>
              <a:gd name="connsiteY7" fmla="*/ 6515848 h 6857999"/>
              <a:gd name="connsiteX8" fmla="*/ 2723732 w 3048000"/>
              <a:gd name="connsiteY8" fmla="*/ 6520257 h 6857999"/>
              <a:gd name="connsiteX9" fmla="*/ 2707082 w 3048000"/>
              <a:gd name="connsiteY9" fmla="*/ 6531409 h 6857999"/>
              <a:gd name="connsiteX10" fmla="*/ 2651150 w 3048000"/>
              <a:gd name="connsiteY10" fmla="*/ 6448413 h 6857999"/>
              <a:gd name="connsiteX11" fmla="*/ 2652451 w 3048000"/>
              <a:gd name="connsiteY11" fmla="*/ 6447117 h 6857999"/>
              <a:gd name="connsiteX12" fmla="*/ 2653231 w 3048000"/>
              <a:gd name="connsiteY12" fmla="*/ 6447635 h 6857999"/>
              <a:gd name="connsiteX13" fmla="*/ 2653492 w 3048000"/>
              <a:gd name="connsiteY13" fmla="*/ 6447635 h 6857999"/>
              <a:gd name="connsiteX14" fmla="*/ 2721130 w 3048000"/>
              <a:gd name="connsiteY14" fmla="*/ 6475128 h 6857999"/>
              <a:gd name="connsiteX15" fmla="*/ 2755470 w 3048000"/>
              <a:gd name="connsiteY15" fmla="*/ 6489911 h 6857999"/>
              <a:gd name="connsiteX16" fmla="*/ 2782525 w 3048000"/>
              <a:gd name="connsiteY16" fmla="*/ 6502879 h 6857999"/>
              <a:gd name="connsiteX17" fmla="*/ 2794752 w 3048000"/>
              <a:gd name="connsiteY17" fmla="*/ 6519738 h 6857999"/>
              <a:gd name="connsiteX18" fmla="*/ 2642825 w 3048000"/>
              <a:gd name="connsiteY18" fmla="*/ 6632820 h 6857999"/>
              <a:gd name="connsiteX19" fmla="*/ 2642305 w 3048000"/>
              <a:gd name="connsiteY19" fmla="*/ 6633339 h 6857999"/>
              <a:gd name="connsiteX20" fmla="*/ 2641265 w 3048000"/>
              <a:gd name="connsiteY20" fmla="*/ 6634895 h 6857999"/>
              <a:gd name="connsiteX21" fmla="*/ 2641004 w 3048000"/>
              <a:gd name="connsiteY21" fmla="*/ 6635414 h 6857999"/>
              <a:gd name="connsiteX22" fmla="*/ 2636322 w 3048000"/>
              <a:gd name="connsiteY22" fmla="*/ 6649678 h 6857999"/>
              <a:gd name="connsiteX23" fmla="*/ 2655313 w 3048000"/>
              <a:gd name="connsiteY23" fmla="*/ 6673540 h 6857999"/>
              <a:gd name="connsiteX24" fmla="*/ 2668060 w 3048000"/>
              <a:gd name="connsiteY24" fmla="*/ 6675874 h 6857999"/>
              <a:gd name="connsiteX25" fmla="*/ 2670661 w 3048000"/>
              <a:gd name="connsiteY25" fmla="*/ 6676133 h 6857999"/>
              <a:gd name="connsiteX26" fmla="*/ 2796834 w 3048000"/>
              <a:gd name="connsiteY26" fmla="*/ 6651235 h 6857999"/>
              <a:gd name="connsiteX27" fmla="*/ 2806459 w 3048000"/>
              <a:gd name="connsiteY27" fmla="*/ 6625039 h 6857999"/>
              <a:gd name="connsiteX28" fmla="*/ 2762494 w 3048000"/>
              <a:gd name="connsiteY28" fmla="*/ 6599362 h 6857999"/>
              <a:gd name="connsiteX29" fmla="*/ 2753129 w 3048000"/>
              <a:gd name="connsiteY29" fmla="*/ 6605587 h 6857999"/>
              <a:gd name="connsiteX30" fmla="*/ 2788249 w 3048000"/>
              <a:gd name="connsiteY30" fmla="*/ 6628929 h 6857999"/>
              <a:gd name="connsiteX31" fmla="*/ 2786428 w 3048000"/>
              <a:gd name="connsiteY31" fmla="*/ 6632561 h 6857999"/>
              <a:gd name="connsiteX32" fmla="*/ 2784086 w 3048000"/>
              <a:gd name="connsiteY32" fmla="*/ 6632561 h 6857999"/>
              <a:gd name="connsiteX33" fmla="*/ 2706562 w 3048000"/>
              <a:gd name="connsiteY33" fmla="*/ 6637748 h 6857999"/>
              <a:gd name="connsiteX34" fmla="*/ 2699278 w 3048000"/>
              <a:gd name="connsiteY34" fmla="*/ 6638007 h 6857999"/>
              <a:gd name="connsiteX35" fmla="*/ 2711245 w 3048000"/>
              <a:gd name="connsiteY35" fmla="*/ 6628411 h 6857999"/>
              <a:gd name="connsiteX36" fmla="*/ 2834295 w 3048000"/>
              <a:gd name="connsiteY36" fmla="*/ 6546193 h 6857999"/>
              <a:gd name="connsiteX37" fmla="*/ 2804118 w 3048000"/>
              <a:gd name="connsiteY37" fmla="*/ 6467865 h 6857999"/>
              <a:gd name="connsiteX38" fmla="*/ 2659735 w 3048000"/>
              <a:gd name="connsiteY38" fmla="*/ 6429739 h 6857999"/>
              <a:gd name="connsiteX39" fmla="*/ 2722170 w 3048000"/>
              <a:gd name="connsiteY39" fmla="*/ 6319844 h 6857999"/>
              <a:gd name="connsiteX40" fmla="*/ 2604461 w 3048000"/>
              <a:gd name="connsiteY40" fmla="*/ 6424685 h 6857999"/>
              <a:gd name="connsiteX41" fmla="*/ 2560451 w 3048000"/>
              <a:gd name="connsiteY41" fmla="*/ 6493454 h 6857999"/>
              <a:gd name="connsiteX42" fmla="*/ 2578940 w 3048000"/>
              <a:gd name="connsiteY42" fmla="*/ 6514214 h 6857999"/>
              <a:gd name="connsiteX43" fmla="*/ 2700035 w 3048000"/>
              <a:gd name="connsiteY43" fmla="*/ 6576755 h 6857999"/>
              <a:gd name="connsiteX44" fmla="*/ 2709670 w 3048000"/>
              <a:gd name="connsiteY44" fmla="*/ 6570787 h 6857999"/>
              <a:gd name="connsiteX45" fmla="*/ 2602378 w 3048000"/>
              <a:gd name="connsiteY45" fmla="*/ 6511619 h 6857999"/>
              <a:gd name="connsiteX46" fmla="*/ 2585711 w 3048000"/>
              <a:gd name="connsiteY46" fmla="*/ 6496049 h 6857999"/>
              <a:gd name="connsiteX47" fmla="*/ 2615399 w 3048000"/>
              <a:gd name="connsiteY47" fmla="*/ 6464908 h 6857999"/>
              <a:gd name="connsiteX48" fmla="*/ 2631805 w 3048000"/>
              <a:gd name="connsiteY48" fmla="*/ 6448559 h 6857999"/>
              <a:gd name="connsiteX49" fmla="*/ 2633889 w 3048000"/>
              <a:gd name="connsiteY49" fmla="*/ 6431691 h 6857999"/>
              <a:gd name="connsiteX50" fmla="*/ 2655243 w 3048000"/>
              <a:gd name="connsiteY50" fmla="*/ 6424944 h 6857999"/>
              <a:gd name="connsiteX51" fmla="*/ 2683368 w 3048000"/>
              <a:gd name="connsiteY51" fmla="*/ 6396658 h 6857999"/>
              <a:gd name="connsiteX52" fmla="*/ 2706285 w 3048000"/>
              <a:gd name="connsiteY52" fmla="*/ 6378752 h 6857999"/>
              <a:gd name="connsiteX53" fmla="*/ 2712795 w 3048000"/>
              <a:gd name="connsiteY53" fmla="*/ 6391208 h 6857999"/>
              <a:gd name="connsiteX54" fmla="*/ 2717743 w 3048000"/>
              <a:gd name="connsiteY54" fmla="*/ 6436622 h 6857999"/>
              <a:gd name="connsiteX55" fmla="*/ 2756806 w 3048000"/>
              <a:gd name="connsiteY55" fmla="*/ 6447521 h 6857999"/>
              <a:gd name="connsiteX56" fmla="*/ 2722170 w 3048000"/>
              <a:gd name="connsiteY56" fmla="*/ 6319844 h 6857999"/>
              <a:gd name="connsiteX57" fmla="*/ 0 w 3048000"/>
              <a:gd name="connsiteY57" fmla="*/ 0 h 6857999"/>
              <a:gd name="connsiteX58" fmla="*/ 3048000 w 3048000"/>
              <a:gd name="connsiteY58" fmla="*/ 0 h 6857999"/>
              <a:gd name="connsiteX59" fmla="*/ 3048000 w 3048000"/>
              <a:gd name="connsiteY59" fmla="*/ 6857999 h 6857999"/>
              <a:gd name="connsiteX60" fmla="*/ 0 w 3048000"/>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48000" h="6857999">
                <a:moveTo>
                  <a:pt x="2659735" y="6429739"/>
                </a:moveTo>
                <a:cubicBezTo>
                  <a:pt x="2638403" y="6426886"/>
                  <a:pt x="2629818" y="6434667"/>
                  <a:pt x="2638403" y="6454897"/>
                </a:cubicBezTo>
                <a:cubicBezTo>
                  <a:pt x="2647248" y="6474868"/>
                  <a:pt x="2669621" y="6508326"/>
                  <a:pt x="2693034" y="6533484"/>
                </a:cubicBezTo>
                <a:cubicBezTo>
                  <a:pt x="2716708" y="6558383"/>
                  <a:pt x="2742202" y="6565386"/>
                  <a:pt x="2750267" y="6526481"/>
                </a:cubicBezTo>
                <a:cubicBezTo>
                  <a:pt x="2750527" y="6525185"/>
                  <a:pt x="2750787" y="6523888"/>
                  <a:pt x="2751047" y="6522332"/>
                </a:cubicBezTo>
                <a:cubicBezTo>
                  <a:pt x="2752868" y="6512476"/>
                  <a:pt x="2754429" y="6502879"/>
                  <a:pt x="2755210" y="6494320"/>
                </a:cubicBezTo>
                <a:cubicBezTo>
                  <a:pt x="2744804" y="6489652"/>
                  <a:pt x="2733097" y="6484724"/>
                  <a:pt x="2721390" y="6479796"/>
                </a:cubicBezTo>
                <a:cubicBezTo>
                  <a:pt x="2722171" y="6488614"/>
                  <a:pt x="2723211" y="6503917"/>
                  <a:pt x="2723732" y="6515848"/>
                </a:cubicBezTo>
                <a:cubicBezTo>
                  <a:pt x="2723732" y="6517144"/>
                  <a:pt x="2723732" y="6518701"/>
                  <a:pt x="2723732" y="6520257"/>
                </a:cubicBezTo>
                <a:cubicBezTo>
                  <a:pt x="2724512" y="6539190"/>
                  <a:pt x="2718008" y="6539190"/>
                  <a:pt x="2707082" y="6531409"/>
                </a:cubicBezTo>
                <a:cubicBezTo>
                  <a:pt x="2694335" y="6522332"/>
                  <a:pt x="2655573" y="6471237"/>
                  <a:pt x="2651150" y="6448413"/>
                </a:cubicBezTo>
                <a:cubicBezTo>
                  <a:pt x="2650890" y="6447117"/>
                  <a:pt x="2651670" y="6446857"/>
                  <a:pt x="2652451" y="6447117"/>
                </a:cubicBezTo>
                <a:cubicBezTo>
                  <a:pt x="2652711" y="6447376"/>
                  <a:pt x="2652971" y="6447376"/>
                  <a:pt x="2653231" y="6447635"/>
                </a:cubicBezTo>
                <a:cubicBezTo>
                  <a:pt x="2653231" y="6447635"/>
                  <a:pt x="2653231" y="6447635"/>
                  <a:pt x="2653492" y="6447635"/>
                </a:cubicBezTo>
                <a:cubicBezTo>
                  <a:pt x="2662076" y="6451007"/>
                  <a:pt x="2691473" y="6462678"/>
                  <a:pt x="2721130" y="6475128"/>
                </a:cubicBezTo>
                <a:cubicBezTo>
                  <a:pt x="2732837" y="6480056"/>
                  <a:pt x="2744804" y="6485243"/>
                  <a:pt x="2755470" y="6489911"/>
                </a:cubicBezTo>
                <a:cubicBezTo>
                  <a:pt x="2766136" y="6494580"/>
                  <a:pt x="2775501" y="6499248"/>
                  <a:pt x="2782525" y="6502879"/>
                </a:cubicBezTo>
                <a:cubicBezTo>
                  <a:pt x="2795273" y="6509623"/>
                  <a:pt x="2800215" y="6514291"/>
                  <a:pt x="2794752" y="6519738"/>
                </a:cubicBezTo>
                <a:cubicBezTo>
                  <a:pt x="2768217" y="6546971"/>
                  <a:pt x="2674824" y="6585357"/>
                  <a:pt x="2642825" y="6632820"/>
                </a:cubicBezTo>
                <a:cubicBezTo>
                  <a:pt x="2642825" y="6632820"/>
                  <a:pt x="2642565" y="6633079"/>
                  <a:pt x="2642305" y="6633339"/>
                </a:cubicBezTo>
                <a:cubicBezTo>
                  <a:pt x="2642045" y="6633857"/>
                  <a:pt x="2641525" y="6634376"/>
                  <a:pt x="2641265" y="6634895"/>
                </a:cubicBezTo>
                <a:cubicBezTo>
                  <a:pt x="2641265" y="6635154"/>
                  <a:pt x="2641265" y="6635414"/>
                  <a:pt x="2641004" y="6635414"/>
                </a:cubicBezTo>
                <a:cubicBezTo>
                  <a:pt x="2639444" y="6638526"/>
                  <a:pt x="2637102" y="6643454"/>
                  <a:pt x="2636322" y="6649678"/>
                </a:cubicBezTo>
                <a:cubicBezTo>
                  <a:pt x="2635021" y="6660053"/>
                  <a:pt x="2640484" y="6669649"/>
                  <a:pt x="2655313" y="6673540"/>
                </a:cubicBezTo>
                <a:cubicBezTo>
                  <a:pt x="2659215" y="6674577"/>
                  <a:pt x="2663377" y="6675355"/>
                  <a:pt x="2668060" y="6675874"/>
                </a:cubicBezTo>
                <a:cubicBezTo>
                  <a:pt x="2668840" y="6676133"/>
                  <a:pt x="2669881" y="6676133"/>
                  <a:pt x="2670661" y="6676133"/>
                </a:cubicBezTo>
                <a:cubicBezTo>
                  <a:pt x="2699538" y="6677430"/>
                  <a:pt x="2774201" y="6661090"/>
                  <a:pt x="2796834" y="6651235"/>
                </a:cubicBezTo>
                <a:cubicBezTo>
                  <a:pt x="2820247" y="6640860"/>
                  <a:pt x="2813223" y="6630486"/>
                  <a:pt x="2806459" y="6625039"/>
                </a:cubicBezTo>
                <a:cubicBezTo>
                  <a:pt x="2801256" y="6620889"/>
                  <a:pt x="2775241" y="6606365"/>
                  <a:pt x="2762494" y="6599362"/>
                </a:cubicBezTo>
                <a:cubicBezTo>
                  <a:pt x="2759112" y="6601696"/>
                  <a:pt x="2756510" y="6603253"/>
                  <a:pt x="2753129" y="6605587"/>
                </a:cubicBezTo>
                <a:cubicBezTo>
                  <a:pt x="2774721" y="6618555"/>
                  <a:pt x="2783306" y="6625039"/>
                  <a:pt x="2788249" y="6628929"/>
                </a:cubicBezTo>
                <a:cubicBezTo>
                  <a:pt x="2790330" y="6630486"/>
                  <a:pt x="2789289" y="6632301"/>
                  <a:pt x="2786428" y="6632561"/>
                </a:cubicBezTo>
                <a:cubicBezTo>
                  <a:pt x="2785647" y="6632561"/>
                  <a:pt x="2784867" y="6632561"/>
                  <a:pt x="2784086" y="6632561"/>
                </a:cubicBezTo>
                <a:cubicBezTo>
                  <a:pt x="2763534" y="6634117"/>
                  <a:pt x="2724772" y="6636710"/>
                  <a:pt x="2706562" y="6637748"/>
                </a:cubicBezTo>
                <a:cubicBezTo>
                  <a:pt x="2703960" y="6638007"/>
                  <a:pt x="2700839" y="6638007"/>
                  <a:pt x="2699278" y="6638007"/>
                </a:cubicBezTo>
                <a:cubicBezTo>
                  <a:pt x="2703700" y="6633857"/>
                  <a:pt x="2708643" y="6630226"/>
                  <a:pt x="2711245" y="6628411"/>
                </a:cubicBezTo>
                <a:cubicBezTo>
                  <a:pt x="2750267" y="6600918"/>
                  <a:pt x="2815044" y="6562533"/>
                  <a:pt x="2834295" y="6546193"/>
                </a:cubicBezTo>
                <a:cubicBezTo>
                  <a:pt x="2848343" y="6534003"/>
                  <a:pt x="2886845" y="6496914"/>
                  <a:pt x="2804118" y="6467865"/>
                </a:cubicBezTo>
                <a:cubicBezTo>
                  <a:pt x="2780444" y="6459825"/>
                  <a:pt x="2721651" y="6438039"/>
                  <a:pt x="2659735" y="6429739"/>
                </a:cubicBezTo>
                <a:close/>
                <a:moveTo>
                  <a:pt x="2722170" y="6319844"/>
                </a:moveTo>
                <a:cubicBezTo>
                  <a:pt x="2702118" y="6317249"/>
                  <a:pt x="2671910" y="6342421"/>
                  <a:pt x="2604461" y="6424685"/>
                </a:cubicBezTo>
                <a:cubicBezTo>
                  <a:pt x="2591961" y="6439736"/>
                  <a:pt x="2562794" y="6476586"/>
                  <a:pt x="2560451" y="6493454"/>
                </a:cubicBezTo>
                <a:cubicBezTo>
                  <a:pt x="2558888" y="6505391"/>
                  <a:pt x="2571649" y="6510581"/>
                  <a:pt x="2578940" y="6514214"/>
                </a:cubicBezTo>
                <a:cubicBezTo>
                  <a:pt x="2585711" y="6517847"/>
                  <a:pt x="2663837" y="6556514"/>
                  <a:pt x="2700035" y="6576755"/>
                </a:cubicBezTo>
                <a:cubicBezTo>
                  <a:pt x="2703160" y="6574679"/>
                  <a:pt x="2706285" y="6572603"/>
                  <a:pt x="2709670" y="6570787"/>
                </a:cubicBezTo>
                <a:cubicBezTo>
                  <a:pt x="2688056" y="6559109"/>
                  <a:pt x="2627118" y="6526411"/>
                  <a:pt x="2602378" y="6511619"/>
                </a:cubicBezTo>
                <a:cubicBezTo>
                  <a:pt x="2592222" y="6505651"/>
                  <a:pt x="2585190" y="6500720"/>
                  <a:pt x="2585711" y="6496049"/>
                </a:cubicBezTo>
                <a:cubicBezTo>
                  <a:pt x="2586492" y="6490340"/>
                  <a:pt x="2601336" y="6478921"/>
                  <a:pt x="2615399" y="6464908"/>
                </a:cubicBezTo>
                <a:cubicBezTo>
                  <a:pt x="2619045" y="6461275"/>
                  <a:pt x="2625034" y="6455306"/>
                  <a:pt x="2631805" y="6448559"/>
                </a:cubicBezTo>
                <a:cubicBezTo>
                  <a:pt x="2629982" y="6441553"/>
                  <a:pt x="2630763" y="6435843"/>
                  <a:pt x="2633889" y="6431691"/>
                </a:cubicBezTo>
                <a:cubicBezTo>
                  <a:pt x="2637795" y="6426501"/>
                  <a:pt x="2644826" y="6424425"/>
                  <a:pt x="2655243" y="6424944"/>
                </a:cubicBezTo>
                <a:cubicBezTo>
                  <a:pt x="2668003" y="6412228"/>
                  <a:pt x="2679462" y="6400810"/>
                  <a:pt x="2683368" y="6396658"/>
                </a:cubicBezTo>
                <a:cubicBezTo>
                  <a:pt x="2692483" y="6387575"/>
                  <a:pt x="2702118" y="6378233"/>
                  <a:pt x="2706285" y="6378752"/>
                </a:cubicBezTo>
                <a:cubicBezTo>
                  <a:pt x="2709670" y="6379271"/>
                  <a:pt x="2711493" y="6382385"/>
                  <a:pt x="2712795" y="6391208"/>
                </a:cubicBezTo>
                <a:cubicBezTo>
                  <a:pt x="2713837" y="6398994"/>
                  <a:pt x="2716441" y="6421571"/>
                  <a:pt x="2717743" y="6436622"/>
                </a:cubicBezTo>
                <a:cubicBezTo>
                  <a:pt x="2731806" y="6439996"/>
                  <a:pt x="2744827" y="6443888"/>
                  <a:pt x="2756806" y="6447521"/>
                </a:cubicBezTo>
                <a:cubicBezTo>
                  <a:pt x="2755243" y="6344497"/>
                  <a:pt x="2743525" y="6322699"/>
                  <a:pt x="2722170" y="6319844"/>
                </a:cubicBezTo>
                <a:close/>
                <a:moveTo>
                  <a:pt x="0" y="0"/>
                </a:moveTo>
                <a:lnTo>
                  <a:pt x="3048000" y="0"/>
                </a:lnTo>
                <a:lnTo>
                  <a:pt x="3048000" y="6857999"/>
                </a:lnTo>
                <a:lnTo>
                  <a:pt x="0" y="6857999"/>
                </a:lnTo>
                <a:close/>
              </a:path>
            </a:pathLst>
          </a:custGeom>
          <a:solidFill>
            <a:srgbClr val="D8DFDE"/>
          </a:solidFill>
        </p:spPr>
        <p:txBody>
          <a:bodyPr wrap="square" lIns="396000" tIns="0" rIns="252000" bIns="756000" anchor="ctr" anchorCtr="0">
            <a:noAutofit/>
          </a:bodyPr>
          <a:lstStyle>
            <a:lvl1pPr marL="0" indent="0" algn="ctr">
              <a:lnSpc>
                <a:spcPct val="100000"/>
              </a:lnSpc>
              <a:spcAft>
                <a:spcPts val="0"/>
              </a:spcAft>
              <a:buNone/>
              <a:defRPr sz="12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9" name="Text Placeholder 96">
            <a:extLst>
              <a:ext uri="{FF2B5EF4-FFF2-40B4-BE49-F238E27FC236}">
                <a16:creationId xmlns:a16="http://schemas.microsoft.com/office/drawing/2014/main" id="{08596668-B452-4684-9114-FD6480173A59}"/>
              </a:ext>
            </a:extLst>
          </p:cNvPr>
          <p:cNvSpPr>
            <a:spLocks noGrp="1"/>
          </p:cNvSpPr>
          <p:nvPr>
            <p:ph type="body" sz="quarter" idx="111" hasCustomPrompt="1"/>
          </p:nvPr>
        </p:nvSpPr>
        <p:spPr>
          <a:xfrm>
            <a:off x="609603" y="6200775"/>
            <a:ext cx="7315198"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dirty="0"/>
          </a:p>
        </p:txBody>
      </p:sp>
      <p:sp>
        <p:nvSpPr>
          <p:cNvPr id="5" name="Rectangle 4">
            <a:extLst>
              <a:ext uri="{FF2B5EF4-FFF2-40B4-BE49-F238E27FC236}">
                <a16:creationId xmlns:a16="http://schemas.microsoft.com/office/drawing/2014/main" id="{8EBC7BEA-0D4D-3618-0BB9-17A4914CA83F}"/>
              </a:ext>
            </a:extLst>
          </p:cNvPr>
          <p:cNvSpPr/>
          <p:nvPr userDrawn="1"/>
        </p:nvSpPr>
        <p:spPr>
          <a:xfrm>
            <a:off x="8534398" y="0"/>
            <a:ext cx="60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4" name="Content Placeholder 3">
            <a:extLst>
              <a:ext uri="{FF2B5EF4-FFF2-40B4-BE49-F238E27FC236}">
                <a16:creationId xmlns:a16="http://schemas.microsoft.com/office/drawing/2014/main" id="{F0F231B6-1649-4FC7-9870-6F8BBC76458E}"/>
              </a:ext>
            </a:extLst>
          </p:cNvPr>
          <p:cNvSpPr>
            <a:spLocks noGrp="1"/>
          </p:cNvSpPr>
          <p:nvPr>
            <p:ph sz="quarter" idx="22" hasCustomPrompt="1"/>
          </p:nvPr>
        </p:nvSpPr>
        <p:spPr>
          <a:xfrm>
            <a:off x="4572000" y="1468438"/>
            <a:ext cx="3352801" cy="4578327"/>
          </a:xfrm>
          <a:prstGeom prst="rect">
            <a:avLst/>
          </a:prstGeom>
        </p:spPr>
        <p:txBody>
          <a:bodyPr t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5" name="Content Placeholder 3">
            <a:extLst>
              <a:ext uri="{FF2B5EF4-FFF2-40B4-BE49-F238E27FC236}">
                <a16:creationId xmlns:a16="http://schemas.microsoft.com/office/drawing/2014/main" id="{D9E6E49B-9844-4F9B-9E49-C493B4AAE6D5}"/>
              </a:ext>
            </a:extLst>
          </p:cNvPr>
          <p:cNvSpPr>
            <a:spLocks noGrp="1"/>
          </p:cNvSpPr>
          <p:nvPr>
            <p:ph sz="quarter" idx="23" hasCustomPrompt="1"/>
          </p:nvPr>
        </p:nvSpPr>
        <p:spPr>
          <a:xfrm>
            <a:off x="609602" y="1468438"/>
            <a:ext cx="3352800" cy="4578327"/>
          </a:xfrm>
          <a:prstGeom prst="rect">
            <a:avLst/>
          </a:prstGeom>
        </p:spPr>
        <p:txBody>
          <a:bodyPr tIns="0"/>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41BCE9CB-F32B-3701-9C5D-E484489592A9}"/>
              </a:ext>
            </a:extLst>
          </p:cNvPr>
          <p:cNvSpPr>
            <a:spLocks noGrp="1"/>
          </p:cNvSpPr>
          <p:nvPr>
            <p:ph type="title" hasCustomPrompt="1"/>
          </p:nvPr>
        </p:nvSpPr>
        <p:spPr>
          <a:xfrm>
            <a:off x="609600" y="401638"/>
            <a:ext cx="7315201" cy="914400"/>
          </a:xfrm>
        </p:spPr>
        <p:txBody>
          <a:bodyPr/>
          <a:lstStyle/>
          <a:p>
            <a:r>
              <a:rPr lang="en-US" dirty="0"/>
              <a:t>Click to enter title here</a:t>
            </a:r>
          </a:p>
        </p:txBody>
      </p:sp>
      <p:sp>
        <p:nvSpPr>
          <p:cNvPr id="7" name="Text Placeholder 30">
            <a:extLst>
              <a:ext uri="{FF2B5EF4-FFF2-40B4-BE49-F238E27FC236}">
                <a16:creationId xmlns:a16="http://schemas.microsoft.com/office/drawing/2014/main" id="{24DD8127-9AE7-E3BB-4F07-E7038A3E5696}"/>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
    </p:custDataLst>
    <p:extLst>
      <p:ext uri="{BB962C8B-B14F-4D97-AF65-F5344CB8AC3E}">
        <p14:creationId xmlns:p14="http://schemas.microsoft.com/office/powerpoint/2010/main" val="4233158680"/>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and Image in Len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F9B225-97C4-5D8B-4C3B-C102B06B10C6}"/>
              </a:ext>
            </a:extLst>
          </p:cNvPr>
          <p:cNvSpPr>
            <a:spLocks noGrp="1"/>
          </p:cNvSpPr>
          <p:nvPr>
            <p:ph type="pic" sz="quarter" idx="20" hasCustomPrompt="1"/>
          </p:nvPr>
        </p:nvSpPr>
        <p:spPr>
          <a:xfrm>
            <a:off x="9144000" y="1"/>
            <a:ext cx="3048000" cy="6857999"/>
          </a:xfrm>
          <a:custGeom>
            <a:avLst/>
            <a:gdLst>
              <a:gd name="connsiteX0" fmla="*/ 2659735 w 3048000"/>
              <a:gd name="connsiteY0" fmla="*/ 6429739 h 6857999"/>
              <a:gd name="connsiteX1" fmla="*/ 2638403 w 3048000"/>
              <a:gd name="connsiteY1" fmla="*/ 6454897 h 6857999"/>
              <a:gd name="connsiteX2" fmla="*/ 2693034 w 3048000"/>
              <a:gd name="connsiteY2" fmla="*/ 6533484 h 6857999"/>
              <a:gd name="connsiteX3" fmla="*/ 2750267 w 3048000"/>
              <a:gd name="connsiteY3" fmla="*/ 6526481 h 6857999"/>
              <a:gd name="connsiteX4" fmla="*/ 2751047 w 3048000"/>
              <a:gd name="connsiteY4" fmla="*/ 6522332 h 6857999"/>
              <a:gd name="connsiteX5" fmla="*/ 2755210 w 3048000"/>
              <a:gd name="connsiteY5" fmla="*/ 6494320 h 6857999"/>
              <a:gd name="connsiteX6" fmla="*/ 2721390 w 3048000"/>
              <a:gd name="connsiteY6" fmla="*/ 6479796 h 6857999"/>
              <a:gd name="connsiteX7" fmla="*/ 2723732 w 3048000"/>
              <a:gd name="connsiteY7" fmla="*/ 6515848 h 6857999"/>
              <a:gd name="connsiteX8" fmla="*/ 2723732 w 3048000"/>
              <a:gd name="connsiteY8" fmla="*/ 6520257 h 6857999"/>
              <a:gd name="connsiteX9" fmla="*/ 2707082 w 3048000"/>
              <a:gd name="connsiteY9" fmla="*/ 6531409 h 6857999"/>
              <a:gd name="connsiteX10" fmla="*/ 2651150 w 3048000"/>
              <a:gd name="connsiteY10" fmla="*/ 6448413 h 6857999"/>
              <a:gd name="connsiteX11" fmla="*/ 2652451 w 3048000"/>
              <a:gd name="connsiteY11" fmla="*/ 6447117 h 6857999"/>
              <a:gd name="connsiteX12" fmla="*/ 2653231 w 3048000"/>
              <a:gd name="connsiteY12" fmla="*/ 6447635 h 6857999"/>
              <a:gd name="connsiteX13" fmla="*/ 2653492 w 3048000"/>
              <a:gd name="connsiteY13" fmla="*/ 6447635 h 6857999"/>
              <a:gd name="connsiteX14" fmla="*/ 2721130 w 3048000"/>
              <a:gd name="connsiteY14" fmla="*/ 6475128 h 6857999"/>
              <a:gd name="connsiteX15" fmla="*/ 2755470 w 3048000"/>
              <a:gd name="connsiteY15" fmla="*/ 6489911 h 6857999"/>
              <a:gd name="connsiteX16" fmla="*/ 2782525 w 3048000"/>
              <a:gd name="connsiteY16" fmla="*/ 6502879 h 6857999"/>
              <a:gd name="connsiteX17" fmla="*/ 2794752 w 3048000"/>
              <a:gd name="connsiteY17" fmla="*/ 6519738 h 6857999"/>
              <a:gd name="connsiteX18" fmla="*/ 2642825 w 3048000"/>
              <a:gd name="connsiteY18" fmla="*/ 6632820 h 6857999"/>
              <a:gd name="connsiteX19" fmla="*/ 2642305 w 3048000"/>
              <a:gd name="connsiteY19" fmla="*/ 6633339 h 6857999"/>
              <a:gd name="connsiteX20" fmla="*/ 2641265 w 3048000"/>
              <a:gd name="connsiteY20" fmla="*/ 6634895 h 6857999"/>
              <a:gd name="connsiteX21" fmla="*/ 2641004 w 3048000"/>
              <a:gd name="connsiteY21" fmla="*/ 6635414 h 6857999"/>
              <a:gd name="connsiteX22" fmla="*/ 2636322 w 3048000"/>
              <a:gd name="connsiteY22" fmla="*/ 6649678 h 6857999"/>
              <a:gd name="connsiteX23" fmla="*/ 2655313 w 3048000"/>
              <a:gd name="connsiteY23" fmla="*/ 6673540 h 6857999"/>
              <a:gd name="connsiteX24" fmla="*/ 2668060 w 3048000"/>
              <a:gd name="connsiteY24" fmla="*/ 6675874 h 6857999"/>
              <a:gd name="connsiteX25" fmla="*/ 2670661 w 3048000"/>
              <a:gd name="connsiteY25" fmla="*/ 6676133 h 6857999"/>
              <a:gd name="connsiteX26" fmla="*/ 2796834 w 3048000"/>
              <a:gd name="connsiteY26" fmla="*/ 6651235 h 6857999"/>
              <a:gd name="connsiteX27" fmla="*/ 2806459 w 3048000"/>
              <a:gd name="connsiteY27" fmla="*/ 6625039 h 6857999"/>
              <a:gd name="connsiteX28" fmla="*/ 2762494 w 3048000"/>
              <a:gd name="connsiteY28" fmla="*/ 6599362 h 6857999"/>
              <a:gd name="connsiteX29" fmla="*/ 2753129 w 3048000"/>
              <a:gd name="connsiteY29" fmla="*/ 6605587 h 6857999"/>
              <a:gd name="connsiteX30" fmla="*/ 2788249 w 3048000"/>
              <a:gd name="connsiteY30" fmla="*/ 6628929 h 6857999"/>
              <a:gd name="connsiteX31" fmla="*/ 2786428 w 3048000"/>
              <a:gd name="connsiteY31" fmla="*/ 6632561 h 6857999"/>
              <a:gd name="connsiteX32" fmla="*/ 2784086 w 3048000"/>
              <a:gd name="connsiteY32" fmla="*/ 6632561 h 6857999"/>
              <a:gd name="connsiteX33" fmla="*/ 2706562 w 3048000"/>
              <a:gd name="connsiteY33" fmla="*/ 6637748 h 6857999"/>
              <a:gd name="connsiteX34" fmla="*/ 2699278 w 3048000"/>
              <a:gd name="connsiteY34" fmla="*/ 6638007 h 6857999"/>
              <a:gd name="connsiteX35" fmla="*/ 2711245 w 3048000"/>
              <a:gd name="connsiteY35" fmla="*/ 6628411 h 6857999"/>
              <a:gd name="connsiteX36" fmla="*/ 2834295 w 3048000"/>
              <a:gd name="connsiteY36" fmla="*/ 6546193 h 6857999"/>
              <a:gd name="connsiteX37" fmla="*/ 2804118 w 3048000"/>
              <a:gd name="connsiteY37" fmla="*/ 6467865 h 6857999"/>
              <a:gd name="connsiteX38" fmla="*/ 2659735 w 3048000"/>
              <a:gd name="connsiteY38" fmla="*/ 6429739 h 6857999"/>
              <a:gd name="connsiteX39" fmla="*/ 2722170 w 3048000"/>
              <a:gd name="connsiteY39" fmla="*/ 6319844 h 6857999"/>
              <a:gd name="connsiteX40" fmla="*/ 2604461 w 3048000"/>
              <a:gd name="connsiteY40" fmla="*/ 6424685 h 6857999"/>
              <a:gd name="connsiteX41" fmla="*/ 2560451 w 3048000"/>
              <a:gd name="connsiteY41" fmla="*/ 6493454 h 6857999"/>
              <a:gd name="connsiteX42" fmla="*/ 2578940 w 3048000"/>
              <a:gd name="connsiteY42" fmla="*/ 6514214 h 6857999"/>
              <a:gd name="connsiteX43" fmla="*/ 2700035 w 3048000"/>
              <a:gd name="connsiteY43" fmla="*/ 6576755 h 6857999"/>
              <a:gd name="connsiteX44" fmla="*/ 2709670 w 3048000"/>
              <a:gd name="connsiteY44" fmla="*/ 6570787 h 6857999"/>
              <a:gd name="connsiteX45" fmla="*/ 2602378 w 3048000"/>
              <a:gd name="connsiteY45" fmla="*/ 6511619 h 6857999"/>
              <a:gd name="connsiteX46" fmla="*/ 2585711 w 3048000"/>
              <a:gd name="connsiteY46" fmla="*/ 6496049 h 6857999"/>
              <a:gd name="connsiteX47" fmla="*/ 2615399 w 3048000"/>
              <a:gd name="connsiteY47" fmla="*/ 6464908 h 6857999"/>
              <a:gd name="connsiteX48" fmla="*/ 2631805 w 3048000"/>
              <a:gd name="connsiteY48" fmla="*/ 6448559 h 6857999"/>
              <a:gd name="connsiteX49" fmla="*/ 2633889 w 3048000"/>
              <a:gd name="connsiteY49" fmla="*/ 6431691 h 6857999"/>
              <a:gd name="connsiteX50" fmla="*/ 2655243 w 3048000"/>
              <a:gd name="connsiteY50" fmla="*/ 6424944 h 6857999"/>
              <a:gd name="connsiteX51" fmla="*/ 2683368 w 3048000"/>
              <a:gd name="connsiteY51" fmla="*/ 6396658 h 6857999"/>
              <a:gd name="connsiteX52" fmla="*/ 2706285 w 3048000"/>
              <a:gd name="connsiteY52" fmla="*/ 6378752 h 6857999"/>
              <a:gd name="connsiteX53" fmla="*/ 2712795 w 3048000"/>
              <a:gd name="connsiteY53" fmla="*/ 6391208 h 6857999"/>
              <a:gd name="connsiteX54" fmla="*/ 2717743 w 3048000"/>
              <a:gd name="connsiteY54" fmla="*/ 6436622 h 6857999"/>
              <a:gd name="connsiteX55" fmla="*/ 2756806 w 3048000"/>
              <a:gd name="connsiteY55" fmla="*/ 6447521 h 6857999"/>
              <a:gd name="connsiteX56" fmla="*/ 2722170 w 3048000"/>
              <a:gd name="connsiteY56" fmla="*/ 6319844 h 6857999"/>
              <a:gd name="connsiteX57" fmla="*/ 0 w 3048000"/>
              <a:gd name="connsiteY57" fmla="*/ 0 h 6857999"/>
              <a:gd name="connsiteX58" fmla="*/ 3048000 w 3048000"/>
              <a:gd name="connsiteY58" fmla="*/ 0 h 6857999"/>
              <a:gd name="connsiteX59" fmla="*/ 3048000 w 3048000"/>
              <a:gd name="connsiteY59" fmla="*/ 6857999 h 6857999"/>
              <a:gd name="connsiteX60" fmla="*/ 0 w 3048000"/>
              <a:gd name="connsiteY6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48000" h="6857999">
                <a:moveTo>
                  <a:pt x="2659735" y="6429739"/>
                </a:moveTo>
                <a:cubicBezTo>
                  <a:pt x="2638403" y="6426886"/>
                  <a:pt x="2629818" y="6434667"/>
                  <a:pt x="2638403" y="6454897"/>
                </a:cubicBezTo>
                <a:cubicBezTo>
                  <a:pt x="2647248" y="6474868"/>
                  <a:pt x="2669621" y="6508326"/>
                  <a:pt x="2693034" y="6533484"/>
                </a:cubicBezTo>
                <a:cubicBezTo>
                  <a:pt x="2716708" y="6558383"/>
                  <a:pt x="2742202" y="6565386"/>
                  <a:pt x="2750267" y="6526481"/>
                </a:cubicBezTo>
                <a:cubicBezTo>
                  <a:pt x="2750527" y="6525185"/>
                  <a:pt x="2750787" y="6523888"/>
                  <a:pt x="2751047" y="6522332"/>
                </a:cubicBezTo>
                <a:cubicBezTo>
                  <a:pt x="2752868" y="6512476"/>
                  <a:pt x="2754429" y="6502879"/>
                  <a:pt x="2755210" y="6494320"/>
                </a:cubicBezTo>
                <a:cubicBezTo>
                  <a:pt x="2744804" y="6489652"/>
                  <a:pt x="2733097" y="6484724"/>
                  <a:pt x="2721390" y="6479796"/>
                </a:cubicBezTo>
                <a:cubicBezTo>
                  <a:pt x="2722171" y="6488614"/>
                  <a:pt x="2723211" y="6503917"/>
                  <a:pt x="2723732" y="6515848"/>
                </a:cubicBezTo>
                <a:cubicBezTo>
                  <a:pt x="2723732" y="6517144"/>
                  <a:pt x="2723732" y="6518701"/>
                  <a:pt x="2723732" y="6520257"/>
                </a:cubicBezTo>
                <a:cubicBezTo>
                  <a:pt x="2724512" y="6539190"/>
                  <a:pt x="2718008" y="6539190"/>
                  <a:pt x="2707082" y="6531409"/>
                </a:cubicBezTo>
                <a:cubicBezTo>
                  <a:pt x="2694335" y="6522332"/>
                  <a:pt x="2655573" y="6471237"/>
                  <a:pt x="2651150" y="6448413"/>
                </a:cubicBezTo>
                <a:cubicBezTo>
                  <a:pt x="2650890" y="6447117"/>
                  <a:pt x="2651670" y="6446857"/>
                  <a:pt x="2652451" y="6447117"/>
                </a:cubicBezTo>
                <a:cubicBezTo>
                  <a:pt x="2652711" y="6447376"/>
                  <a:pt x="2652971" y="6447376"/>
                  <a:pt x="2653231" y="6447635"/>
                </a:cubicBezTo>
                <a:cubicBezTo>
                  <a:pt x="2653231" y="6447635"/>
                  <a:pt x="2653231" y="6447635"/>
                  <a:pt x="2653492" y="6447635"/>
                </a:cubicBezTo>
                <a:cubicBezTo>
                  <a:pt x="2662076" y="6451007"/>
                  <a:pt x="2691473" y="6462678"/>
                  <a:pt x="2721130" y="6475128"/>
                </a:cubicBezTo>
                <a:cubicBezTo>
                  <a:pt x="2732837" y="6480056"/>
                  <a:pt x="2744804" y="6485243"/>
                  <a:pt x="2755470" y="6489911"/>
                </a:cubicBezTo>
                <a:cubicBezTo>
                  <a:pt x="2766136" y="6494580"/>
                  <a:pt x="2775501" y="6499248"/>
                  <a:pt x="2782525" y="6502879"/>
                </a:cubicBezTo>
                <a:cubicBezTo>
                  <a:pt x="2795273" y="6509623"/>
                  <a:pt x="2800215" y="6514291"/>
                  <a:pt x="2794752" y="6519738"/>
                </a:cubicBezTo>
                <a:cubicBezTo>
                  <a:pt x="2768217" y="6546971"/>
                  <a:pt x="2674824" y="6585357"/>
                  <a:pt x="2642825" y="6632820"/>
                </a:cubicBezTo>
                <a:cubicBezTo>
                  <a:pt x="2642825" y="6632820"/>
                  <a:pt x="2642565" y="6633079"/>
                  <a:pt x="2642305" y="6633339"/>
                </a:cubicBezTo>
                <a:cubicBezTo>
                  <a:pt x="2642045" y="6633857"/>
                  <a:pt x="2641525" y="6634376"/>
                  <a:pt x="2641265" y="6634895"/>
                </a:cubicBezTo>
                <a:cubicBezTo>
                  <a:pt x="2641265" y="6635154"/>
                  <a:pt x="2641265" y="6635414"/>
                  <a:pt x="2641004" y="6635414"/>
                </a:cubicBezTo>
                <a:cubicBezTo>
                  <a:pt x="2639444" y="6638526"/>
                  <a:pt x="2637102" y="6643454"/>
                  <a:pt x="2636322" y="6649678"/>
                </a:cubicBezTo>
                <a:cubicBezTo>
                  <a:pt x="2635021" y="6660053"/>
                  <a:pt x="2640484" y="6669649"/>
                  <a:pt x="2655313" y="6673540"/>
                </a:cubicBezTo>
                <a:cubicBezTo>
                  <a:pt x="2659215" y="6674577"/>
                  <a:pt x="2663377" y="6675355"/>
                  <a:pt x="2668060" y="6675874"/>
                </a:cubicBezTo>
                <a:cubicBezTo>
                  <a:pt x="2668840" y="6676133"/>
                  <a:pt x="2669881" y="6676133"/>
                  <a:pt x="2670661" y="6676133"/>
                </a:cubicBezTo>
                <a:cubicBezTo>
                  <a:pt x="2699538" y="6677430"/>
                  <a:pt x="2774201" y="6661090"/>
                  <a:pt x="2796834" y="6651235"/>
                </a:cubicBezTo>
                <a:cubicBezTo>
                  <a:pt x="2820247" y="6640860"/>
                  <a:pt x="2813223" y="6630486"/>
                  <a:pt x="2806459" y="6625039"/>
                </a:cubicBezTo>
                <a:cubicBezTo>
                  <a:pt x="2801256" y="6620889"/>
                  <a:pt x="2775241" y="6606365"/>
                  <a:pt x="2762494" y="6599362"/>
                </a:cubicBezTo>
                <a:cubicBezTo>
                  <a:pt x="2759112" y="6601696"/>
                  <a:pt x="2756510" y="6603253"/>
                  <a:pt x="2753129" y="6605587"/>
                </a:cubicBezTo>
                <a:cubicBezTo>
                  <a:pt x="2774721" y="6618555"/>
                  <a:pt x="2783306" y="6625039"/>
                  <a:pt x="2788249" y="6628929"/>
                </a:cubicBezTo>
                <a:cubicBezTo>
                  <a:pt x="2790330" y="6630486"/>
                  <a:pt x="2789289" y="6632301"/>
                  <a:pt x="2786428" y="6632561"/>
                </a:cubicBezTo>
                <a:cubicBezTo>
                  <a:pt x="2785647" y="6632561"/>
                  <a:pt x="2784867" y="6632561"/>
                  <a:pt x="2784086" y="6632561"/>
                </a:cubicBezTo>
                <a:cubicBezTo>
                  <a:pt x="2763534" y="6634117"/>
                  <a:pt x="2724772" y="6636710"/>
                  <a:pt x="2706562" y="6637748"/>
                </a:cubicBezTo>
                <a:cubicBezTo>
                  <a:pt x="2703960" y="6638007"/>
                  <a:pt x="2700839" y="6638007"/>
                  <a:pt x="2699278" y="6638007"/>
                </a:cubicBezTo>
                <a:cubicBezTo>
                  <a:pt x="2703700" y="6633857"/>
                  <a:pt x="2708643" y="6630226"/>
                  <a:pt x="2711245" y="6628411"/>
                </a:cubicBezTo>
                <a:cubicBezTo>
                  <a:pt x="2750267" y="6600918"/>
                  <a:pt x="2815044" y="6562533"/>
                  <a:pt x="2834295" y="6546193"/>
                </a:cubicBezTo>
                <a:cubicBezTo>
                  <a:pt x="2848343" y="6534003"/>
                  <a:pt x="2886845" y="6496914"/>
                  <a:pt x="2804118" y="6467865"/>
                </a:cubicBezTo>
                <a:cubicBezTo>
                  <a:pt x="2780444" y="6459825"/>
                  <a:pt x="2721651" y="6438039"/>
                  <a:pt x="2659735" y="6429739"/>
                </a:cubicBezTo>
                <a:close/>
                <a:moveTo>
                  <a:pt x="2722170" y="6319844"/>
                </a:moveTo>
                <a:cubicBezTo>
                  <a:pt x="2702118" y="6317249"/>
                  <a:pt x="2671910" y="6342421"/>
                  <a:pt x="2604461" y="6424685"/>
                </a:cubicBezTo>
                <a:cubicBezTo>
                  <a:pt x="2591961" y="6439736"/>
                  <a:pt x="2562794" y="6476586"/>
                  <a:pt x="2560451" y="6493454"/>
                </a:cubicBezTo>
                <a:cubicBezTo>
                  <a:pt x="2558888" y="6505391"/>
                  <a:pt x="2571649" y="6510581"/>
                  <a:pt x="2578940" y="6514214"/>
                </a:cubicBezTo>
                <a:cubicBezTo>
                  <a:pt x="2585711" y="6517847"/>
                  <a:pt x="2663837" y="6556514"/>
                  <a:pt x="2700035" y="6576755"/>
                </a:cubicBezTo>
                <a:cubicBezTo>
                  <a:pt x="2703160" y="6574679"/>
                  <a:pt x="2706285" y="6572603"/>
                  <a:pt x="2709670" y="6570787"/>
                </a:cubicBezTo>
                <a:cubicBezTo>
                  <a:pt x="2688056" y="6559109"/>
                  <a:pt x="2627118" y="6526411"/>
                  <a:pt x="2602378" y="6511619"/>
                </a:cubicBezTo>
                <a:cubicBezTo>
                  <a:pt x="2592222" y="6505651"/>
                  <a:pt x="2585190" y="6500720"/>
                  <a:pt x="2585711" y="6496049"/>
                </a:cubicBezTo>
                <a:cubicBezTo>
                  <a:pt x="2586492" y="6490340"/>
                  <a:pt x="2601336" y="6478921"/>
                  <a:pt x="2615399" y="6464908"/>
                </a:cubicBezTo>
                <a:cubicBezTo>
                  <a:pt x="2619045" y="6461275"/>
                  <a:pt x="2625034" y="6455306"/>
                  <a:pt x="2631805" y="6448559"/>
                </a:cubicBezTo>
                <a:cubicBezTo>
                  <a:pt x="2629982" y="6441553"/>
                  <a:pt x="2630763" y="6435843"/>
                  <a:pt x="2633889" y="6431691"/>
                </a:cubicBezTo>
                <a:cubicBezTo>
                  <a:pt x="2637795" y="6426501"/>
                  <a:pt x="2644826" y="6424425"/>
                  <a:pt x="2655243" y="6424944"/>
                </a:cubicBezTo>
                <a:cubicBezTo>
                  <a:pt x="2668003" y="6412228"/>
                  <a:pt x="2679462" y="6400810"/>
                  <a:pt x="2683368" y="6396658"/>
                </a:cubicBezTo>
                <a:cubicBezTo>
                  <a:pt x="2692483" y="6387575"/>
                  <a:pt x="2702118" y="6378233"/>
                  <a:pt x="2706285" y="6378752"/>
                </a:cubicBezTo>
                <a:cubicBezTo>
                  <a:pt x="2709670" y="6379271"/>
                  <a:pt x="2711493" y="6382385"/>
                  <a:pt x="2712795" y="6391208"/>
                </a:cubicBezTo>
                <a:cubicBezTo>
                  <a:pt x="2713837" y="6398994"/>
                  <a:pt x="2716441" y="6421571"/>
                  <a:pt x="2717743" y="6436622"/>
                </a:cubicBezTo>
                <a:cubicBezTo>
                  <a:pt x="2731806" y="6439996"/>
                  <a:pt x="2744827" y="6443888"/>
                  <a:pt x="2756806" y="6447521"/>
                </a:cubicBezTo>
                <a:cubicBezTo>
                  <a:pt x="2755243" y="6344497"/>
                  <a:pt x="2743525" y="6322699"/>
                  <a:pt x="2722170" y="6319844"/>
                </a:cubicBezTo>
                <a:close/>
                <a:moveTo>
                  <a:pt x="0" y="0"/>
                </a:moveTo>
                <a:lnTo>
                  <a:pt x="3048000" y="0"/>
                </a:lnTo>
                <a:lnTo>
                  <a:pt x="3048000" y="6857999"/>
                </a:lnTo>
                <a:lnTo>
                  <a:pt x="0" y="6857999"/>
                </a:lnTo>
                <a:close/>
              </a:path>
            </a:pathLst>
          </a:custGeom>
          <a:solidFill>
            <a:srgbClr val="D8DFDE"/>
          </a:solidFill>
        </p:spPr>
        <p:txBody>
          <a:bodyPr wrap="square" lIns="396000" tIns="0" rIns="252000" bIns="756000" anchor="ctr" anchorCtr="0">
            <a:noAutofit/>
          </a:bodyPr>
          <a:lstStyle>
            <a:lvl1pPr marL="0" indent="0" algn="ctr">
              <a:lnSpc>
                <a:spcPct val="100000"/>
              </a:lnSpc>
              <a:spcAft>
                <a:spcPts val="0"/>
              </a:spcAft>
              <a:buNone/>
              <a:defRPr sz="12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0" name="Text Placeholder 96">
            <a:extLst>
              <a:ext uri="{FF2B5EF4-FFF2-40B4-BE49-F238E27FC236}">
                <a16:creationId xmlns:a16="http://schemas.microsoft.com/office/drawing/2014/main" id="{B863F956-22D4-4C3A-A009-E80F1E169DCD}"/>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 </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3" name="Content Placeholder 3">
            <a:extLst>
              <a:ext uri="{FF2B5EF4-FFF2-40B4-BE49-F238E27FC236}">
                <a16:creationId xmlns:a16="http://schemas.microsoft.com/office/drawing/2014/main" id="{3959B661-E0AC-460F-8B80-1D7A0DE584D0}"/>
              </a:ext>
            </a:extLst>
          </p:cNvPr>
          <p:cNvSpPr>
            <a:spLocks noGrp="1"/>
          </p:cNvSpPr>
          <p:nvPr>
            <p:ph sz="quarter" idx="21" hasCustomPrompt="1"/>
          </p:nvPr>
        </p:nvSpPr>
        <p:spPr>
          <a:xfrm>
            <a:off x="3352799"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4" name="Content Placeholder 3">
            <a:extLst>
              <a:ext uri="{FF2B5EF4-FFF2-40B4-BE49-F238E27FC236}">
                <a16:creationId xmlns:a16="http://schemas.microsoft.com/office/drawing/2014/main" id="{F0F231B6-1649-4FC7-9870-6F8BBC76458E}"/>
              </a:ext>
            </a:extLst>
          </p:cNvPr>
          <p:cNvSpPr>
            <a:spLocks noGrp="1"/>
          </p:cNvSpPr>
          <p:nvPr>
            <p:ph sz="quarter" idx="22" hasCustomPrompt="1"/>
          </p:nvPr>
        </p:nvSpPr>
        <p:spPr>
          <a:xfrm>
            <a:off x="609600"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5" name="Content Placeholder 3">
            <a:extLst>
              <a:ext uri="{FF2B5EF4-FFF2-40B4-BE49-F238E27FC236}">
                <a16:creationId xmlns:a16="http://schemas.microsoft.com/office/drawing/2014/main" id="{D9E6E49B-9844-4F9B-9E49-C493B4AAE6D5}"/>
              </a:ext>
            </a:extLst>
          </p:cNvPr>
          <p:cNvSpPr>
            <a:spLocks noGrp="1"/>
          </p:cNvSpPr>
          <p:nvPr>
            <p:ph sz="quarter" idx="23" hasCustomPrompt="1"/>
          </p:nvPr>
        </p:nvSpPr>
        <p:spPr>
          <a:xfrm>
            <a:off x="6095999" y="1468438"/>
            <a:ext cx="2438401" cy="4578335"/>
          </a:xfrm>
          <a:prstGeom prst="rect">
            <a:avLst/>
          </a:prstGeom>
        </p:spPr>
        <p:txBody>
          <a:bodyPr/>
          <a:lstStyle>
            <a:lvl1pPr>
              <a:lnSpc>
                <a:spcPct val="100000"/>
              </a:lnSpc>
              <a:defRPr/>
            </a:lvl1pPr>
            <a:lvl2pPr marL="460800" indent="-230400">
              <a:lnSpc>
                <a:spcPct val="100000"/>
              </a:lnSpc>
              <a:defRPr lang="en-US" sz="2400" kern="1200" dirty="0">
                <a:solidFill>
                  <a:schemeClr val="tx1"/>
                </a:solidFill>
                <a:latin typeface="+mn-lt"/>
                <a:ea typeface="+mn-ea"/>
                <a:cs typeface="+mn-cs"/>
              </a:defRPr>
            </a:lvl2pPr>
            <a:lvl3pPr marL="691200" indent="-230400">
              <a:lnSpc>
                <a:spcPct val="100000"/>
              </a:lnSpc>
              <a:defRPr lang="en-US" sz="2000" kern="1200" dirty="0">
                <a:solidFill>
                  <a:schemeClr val="tx1"/>
                </a:solidFill>
                <a:latin typeface="+mn-lt"/>
                <a:ea typeface="+mn-ea"/>
                <a:cs typeface="+mn-cs"/>
              </a:defRPr>
            </a:lvl3pPr>
            <a:lvl4pPr marL="921600" indent="-2304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GB" dirty="0"/>
              <a:t>Click to add content. When pasting copy from other slides, be sure to use the Paste and Match Formatting shortcut (</a:t>
            </a:r>
            <a:r>
              <a:rPr lang="en-GB" dirty="0" err="1"/>
              <a:t>Cmd</a:t>
            </a:r>
            <a:r>
              <a:rPr lang="en-GB" dirty="0"/>
              <a:t> + Option + Shift + V).</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Title 2">
            <a:extLst>
              <a:ext uri="{FF2B5EF4-FFF2-40B4-BE49-F238E27FC236}">
                <a16:creationId xmlns:a16="http://schemas.microsoft.com/office/drawing/2014/main" id="{06935F5E-5B9A-28AA-2F36-0DDB4BEBB2D7}"/>
              </a:ext>
            </a:extLst>
          </p:cNvPr>
          <p:cNvSpPr>
            <a:spLocks noGrp="1"/>
          </p:cNvSpPr>
          <p:nvPr>
            <p:ph type="title" hasCustomPrompt="1"/>
          </p:nvPr>
        </p:nvSpPr>
        <p:spPr>
          <a:xfrm>
            <a:off x="609600" y="401638"/>
            <a:ext cx="7924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300155121"/>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Value Points">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AA42A745-9907-45EF-9B18-E061ED71F0DB}"/>
              </a:ext>
            </a:extLst>
          </p:cNvPr>
          <p:cNvSpPr>
            <a:spLocks noGrp="1"/>
          </p:cNvSpPr>
          <p:nvPr>
            <p:ph type="body" sz="quarter" idx="111" hasCustomPrompt="1"/>
          </p:nvPr>
        </p:nvSpPr>
        <p:spPr>
          <a:xfrm>
            <a:off x="609602"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4" name="Date Placeholder 3">
            <a:extLst>
              <a:ext uri="{FF2B5EF4-FFF2-40B4-BE49-F238E27FC236}">
                <a16:creationId xmlns:a16="http://schemas.microsoft.com/office/drawing/2014/main" id="{C645BA28-9268-48CE-8962-39F56ADB8E1B}"/>
              </a:ext>
            </a:extLst>
          </p:cNvPr>
          <p:cNvSpPr>
            <a:spLocks noGrp="1"/>
          </p:cNvSpPr>
          <p:nvPr>
            <p:ph type="dt" sz="half" idx="24"/>
          </p:nvPr>
        </p:nvSpPr>
        <p:spPr/>
        <p:txBody>
          <a:bodyPr/>
          <a:lstStyle>
            <a:lvl1pPr>
              <a:lnSpc>
                <a:spcPct val="100000"/>
              </a:lnSpc>
              <a:defRPr/>
            </a:lvl1pPr>
          </a:lstStyle>
          <a:p>
            <a:endParaRPr lang="en-GB"/>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70035"/>
            <a:ext cx="3251200" cy="2210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dirty="0"/>
              <a:t> </a:t>
            </a:r>
          </a:p>
        </p:txBody>
      </p:sp>
      <p:sp>
        <p:nvSpPr>
          <p:cNvPr id="10" name="Text Placeholder 9">
            <a:extLst>
              <a:ext uri="{FF2B5EF4-FFF2-40B4-BE49-F238E27FC236}">
                <a16:creationId xmlns:a16="http://schemas.microsoft.com/office/drawing/2014/main" id="{1BB83890-60A2-4CD7-8433-61AD833DB442}"/>
              </a:ext>
            </a:extLst>
          </p:cNvPr>
          <p:cNvSpPr>
            <a:spLocks noGrp="1"/>
          </p:cNvSpPr>
          <p:nvPr>
            <p:ph type="body" sz="quarter" idx="18" hasCustomPrompt="1"/>
          </p:nvPr>
        </p:nvSpPr>
        <p:spPr>
          <a:xfrm>
            <a:off x="6096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4470400" y="1470035"/>
            <a:ext cx="3251200" cy="2210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8331200" y="1470035"/>
            <a:ext cx="3251200" cy="2210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7" name="Slide Number Placeholder 6">
            <a:extLst>
              <a:ext uri="{FF2B5EF4-FFF2-40B4-BE49-F238E27FC236}">
                <a16:creationId xmlns:a16="http://schemas.microsoft.com/office/drawing/2014/main" id="{A183F930-38D6-455D-84C2-DD9D1E30FD41}"/>
              </a:ext>
            </a:extLst>
          </p:cNvPr>
          <p:cNvSpPr>
            <a:spLocks noGrp="1"/>
          </p:cNvSpPr>
          <p:nvPr>
            <p:ph type="sldNum" sz="quarter" idx="26"/>
          </p:nvPr>
        </p:nvSpPr>
        <p:spPr/>
        <p:txBody>
          <a:bodyPr/>
          <a:lstStyle>
            <a:lvl1pPr>
              <a:lnSpc>
                <a:spcPct val="100000"/>
              </a:lnSpc>
              <a:defRPr/>
            </a:lvl1pPr>
          </a:lstStyle>
          <a:p>
            <a:fld id="{F8E47D07-9D1E-4FE9-B31A-2F5863681021}" type="slidenum">
              <a:rPr lang="en-GB" smtClean="0"/>
              <a:pPr/>
              <a:t>‹#›</a:t>
            </a:fld>
            <a:endParaRPr lang="en-GB"/>
          </a:p>
        </p:txBody>
      </p:sp>
      <p:sp>
        <p:nvSpPr>
          <p:cNvPr id="12" name="Text Placeholder 9">
            <a:extLst>
              <a:ext uri="{FF2B5EF4-FFF2-40B4-BE49-F238E27FC236}">
                <a16:creationId xmlns:a16="http://schemas.microsoft.com/office/drawing/2014/main" id="{897F438E-420B-4461-8166-2D78133EC322}"/>
              </a:ext>
            </a:extLst>
          </p:cNvPr>
          <p:cNvSpPr>
            <a:spLocks noGrp="1"/>
          </p:cNvSpPr>
          <p:nvPr>
            <p:ph type="body" sz="quarter" idx="27" hasCustomPrompt="1"/>
          </p:nvPr>
        </p:nvSpPr>
        <p:spPr>
          <a:xfrm>
            <a:off x="44704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13" name="Text Placeholder 9">
            <a:extLst>
              <a:ext uri="{FF2B5EF4-FFF2-40B4-BE49-F238E27FC236}">
                <a16:creationId xmlns:a16="http://schemas.microsoft.com/office/drawing/2014/main" id="{09ECF59E-500C-4172-89D4-A1C57F00AC7C}"/>
              </a:ext>
            </a:extLst>
          </p:cNvPr>
          <p:cNvSpPr>
            <a:spLocks noGrp="1"/>
          </p:cNvSpPr>
          <p:nvPr>
            <p:ph type="body" sz="quarter" idx="28" hasCustomPrompt="1"/>
          </p:nvPr>
        </p:nvSpPr>
        <p:spPr>
          <a:xfrm>
            <a:off x="8331200" y="3834611"/>
            <a:ext cx="3251200" cy="2212166"/>
          </a:xfrm>
        </p:spPr>
        <p:txBody>
          <a:bodyPr/>
          <a:lstStyle>
            <a:lvl1pPr marL="0" indent="0" algn="ctr">
              <a:lnSpc>
                <a:spcPct val="100000"/>
              </a:lnSpc>
              <a:buNone/>
              <a:defRPr/>
            </a:lvl1pPr>
          </a:lstStyle>
          <a:p>
            <a:pPr lvl="0"/>
            <a:r>
              <a:rPr lang="en-US" dirty="0"/>
              <a:t>Supporting text goes here. Change shape to preferred background </a:t>
            </a:r>
            <a:r>
              <a:rPr lang="en-US" dirty="0" err="1"/>
              <a:t>colour</a:t>
            </a:r>
            <a:r>
              <a:rPr lang="en-US" dirty="0"/>
              <a:t> before inserting an icon. </a:t>
            </a:r>
          </a:p>
        </p:txBody>
      </p:sp>
      <p:sp>
        <p:nvSpPr>
          <p:cNvPr id="18" name="Title 17">
            <a:extLst>
              <a:ext uri="{FF2B5EF4-FFF2-40B4-BE49-F238E27FC236}">
                <a16:creationId xmlns:a16="http://schemas.microsoft.com/office/drawing/2014/main" id="{8DE877E6-19A3-9CDB-6917-328A96A3D896}"/>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256061854"/>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Value Points">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6F65E95C-9C1A-45B9-A2D2-B58B0FB5236B}"/>
              </a:ext>
            </a:extLst>
          </p:cNvPr>
          <p:cNvSpPr>
            <a:spLocks noGrp="1"/>
          </p:cNvSpPr>
          <p:nvPr>
            <p:ph type="body" sz="quarter" idx="111" hasCustomPrompt="1"/>
          </p:nvPr>
        </p:nvSpPr>
        <p:spPr>
          <a:xfrm>
            <a:off x="609601" y="6200775"/>
            <a:ext cx="9753597"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dirty="0"/>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70035"/>
            <a:ext cx="2514600" cy="22105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3429000" y="1470035"/>
            <a:ext cx="2514600" cy="22105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6248400" y="1470035"/>
            <a:ext cx="2514600" cy="2210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6" name="Picture Placeholder 18">
            <a:extLst>
              <a:ext uri="{FF2B5EF4-FFF2-40B4-BE49-F238E27FC236}">
                <a16:creationId xmlns:a16="http://schemas.microsoft.com/office/drawing/2014/main" id="{1B57E0F9-4409-404D-8624-8F353C89B7BF}"/>
              </a:ext>
            </a:extLst>
          </p:cNvPr>
          <p:cNvSpPr>
            <a:spLocks noGrp="1"/>
          </p:cNvSpPr>
          <p:nvPr>
            <p:ph type="pic" sz="quarter" idx="28" hasCustomPrompt="1"/>
          </p:nvPr>
        </p:nvSpPr>
        <p:spPr>
          <a:xfrm>
            <a:off x="9067800" y="1470035"/>
            <a:ext cx="2514600" cy="2210579"/>
          </a:xfrm>
          <a:prstGeom prst="rect">
            <a:avLst/>
          </a:prstGeom>
          <a:solidFill>
            <a:srgbClr val="D8D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7" name="Text Placeholder 9">
            <a:extLst>
              <a:ext uri="{FF2B5EF4-FFF2-40B4-BE49-F238E27FC236}">
                <a16:creationId xmlns:a16="http://schemas.microsoft.com/office/drawing/2014/main" id="{31A1C981-C34F-4AC8-BCBC-EF60A8404DE9}"/>
              </a:ext>
            </a:extLst>
          </p:cNvPr>
          <p:cNvSpPr>
            <a:spLocks noGrp="1"/>
          </p:cNvSpPr>
          <p:nvPr>
            <p:ph type="body" sz="quarter" idx="18" hasCustomPrompt="1"/>
          </p:nvPr>
        </p:nvSpPr>
        <p:spPr>
          <a:xfrm>
            <a:off x="6096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4" name="Text Placeholder 9">
            <a:extLst>
              <a:ext uri="{FF2B5EF4-FFF2-40B4-BE49-F238E27FC236}">
                <a16:creationId xmlns:a16="http://schemas.microsoft.com/office/drawing/2014/main" id="{E6C688A6-EC75-41E6-89E3-785616D8821B}"/>
              </a:ext>
            </a:extLst>
          </p:cNvPr>
          <p:cNvSpPr>
            <a:spLocks noGrp="1"/>
          </p:cNvSpPr>
          <p:nvPr>
            <p:ph type="body" sz="quarter" idx="30" hasCustomPrompt="1"/>
          </p:nvPr>
        </p:nvSpPr>
        <p:spPr>
          <a:xfrm>
            <a:off x="34290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5" name="Text Placeholder 9">
            <a:extLst>
              <a:ext uri="{FF2B5EF4-FFF2-40B4-BE49-F238E27FC236}">
                <a16:creationId xmlns:a16="http://schemas.microsoft.com/office/drawing/2014/main" id="{6349FDEF-1604-484C-9A37-E1053654FA00}"/>
              </a:ext>
            </a:extLst>
          </p:cNvPr>
          <p:cNvSpPr>
            <a:spLocks noGrp="1"/>
          </p:cNvSpPr>
          <p:nvPr>
            <p:ph type="body" sz="quarter" idx="31" hasCustomPrompt="1"/>
          </p:nvPr>
        </p:nvSpPr>
        <p:spPr>
          <a:xfrm>
            <a:off x="62484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16" name="Text Placeholder 9">
            <a:extLst>
              <a:ext uri="{FF2B5EF4-FFF2-40B4-BE49-F238E27FC236}">
                <a16:creationId xmlns:a16="http://schemas.microsoft.com/office/drawing/2014/main" id="{10DF9533-79B3-42E2-8B9E-0451E535180B}"/>
              </a:ext>
            </a:extLst>
          </p:cNvPr>
          <p:cNvSpPr>
            <a:spLocks noGrp="1"/>
          </p:cNvSpPr>
          <p:nvPr>
            <p:ph type="body" sz="quarter" idx="32" hasCustomPrompt="1"/>
          </p:nvPr>
        </p:nvSpPr>
        <p:spPr>
          <a:xfrm>
            <a:off x="9067800" y="3834611"/>
            <a:ext cx="2514600" cy="2212166"/>
          </a:xfrm>
        </p:spPr>
        <p:txBody>
          <a:bodyPr/>
          <a:lstStyle>
            <a:lvl1pPr marL="0" indent="0" algn="ctr">
              <a:lnSpc>
                <a:spcPct val="100000"/>
              </a:lnSpc>
              <a:buNone/>
              <a:defRPr sz="2000"/>
            </a:lvl1pPr>
          </a:lstStyle>
          <a:p>
            <a:pPr lvl="0"/>
            <a:r>
              <a:rPr lang="en-US" dirty="0"/>
              <a:t>Supporting text goes here. Change shape to preferred background </a:t>
            </a:r>
            <a:r>
              <a:rPr lang="en-US" dirty="0" err="1"/>
              <a:t>colour</a:t>
            </a:r>
            <a:r>
              <a:rPr lang="en-US" dirty="0"/>
              <a:t> before inserting an icon. </a:t>
            </a:r>
          </a:p>
        </p:txBody>
      </p:sp>
      <p:sp>
        <p:nvSpPr>
          <p:cNvPr id="22" name="Title 21">
            <a:extLst>
              <a:ext uri="{FF2B5EF4-FFF2-40B4-BE49-F238E27FC236}">
                <a16:creationId xmlns:a16="http://schemas.microsoft.com/office/drawing/2014/main" id="{0FEAEA71-7FEF-7144-F5E1-53D6946C57EB}"/>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03600393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Value Points">
    <p:spTree>
      <p:nvGrpSpPr>
        <p:cNvPr id="1" name=""/>
        <p:cNvGrpSpPr/>
        <p:nvPr/>
      </p:nvGrpSpPr>
      <p:grpSpPr>
        <a:xfrm>
          <a:off x="0" y="0"/>
          <a:ext cx="0" cy="0"/>
          <a:chOff x="0" y="0"/>
          <a:chExt cx="0" cy="0"/>
        </a:xfrm>
      </p:grpSpPr>
      <p:sp>
        <p:nvSpPr>
          <p:cNvPr id="17" name="Text Placeholder 96">
            <a:extLst>
              <a:ext uri="{FF2B5EF4-FFF2-40B4-BE49-F238E27FC236}">
                <a16:creationId xmlns:a16="http://schemas.microsoft.com/office/drawing/2014/main" id="{E55FEA9E-88F1-4D2F-9402-729ADDB70C5C}"/>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9" name="Picture Placeholder 18">
            <a:extLst>
              <a:ext uri="{FF2B5EF4-FFF2-40B4-BE49-F238E27FC236}">
                <a16:creationId xmlns:a16="http://schemas.microsoft.com/office/drawing/2014/main" id="{1695E3A6-F648-449D-A3F5-AFFD89818C1F}"/>
              </a:ext>
            </a:extLst>
          </p:cNvPr>
          <p:cNvSpPr>
            <a:spLocks noGrp="1"/>
          </p:cNvSpPr>
          <p:nvPr>
            <p:ph type="pic" sz="quarter" idx="21" hasCustomPrompt="1"/>
          </p:nvPr>
        </p:nvSpPr>
        <p:spPr>
          <a:xfrm>
            <a:off x="609600" y="1468437"/>
            <a:ext cx="1950720" cy="22105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0" name="Picture Placeholder 18">
            <a:extLst>
              <a:ext uri="{FF2B5EF4-FFF2-40B4-BE49-F238E27FC236}">
                <a16:creationId xmlns:a16="http://schemas.microsoft.com/office/drawing/2014/main" id="{294EA0F6-AA52-4217-A12C-1EE4C8D0E632}"/>
              </a:ext>
            </a:extLst>
          </p:cNvPr>
          <p:cNvSpPr>
            <a:spLocks noGrp="1"/>
          </p:cNvSpPr>
          <p:nvPr>
            <p:ph type="pic" sz="quarter" idx="22" hasCustomPrompt="1"/>
          </p:nvPr>
        </p:nvSpPr>
        <p:spPr>
          <a:xfrm>
            <a:off x="2865120" y="1468437"/>
            <a:ext cx="1950720" cy="2210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1" name="Picture Placeholder 18">
            <a:extLst>
              <a:ext uri="{FF2B5EF4-FFF2-40B4-BE49-F238E27FC236}">
                <a16:creationId xmlns:a16="http://schemas.microsoft.com/office/drawing/2014/main" id="{1AD9650E-2955-437F-952D-0694E47BF67E}"/>
              </a:ext>
            </a:extLst>
          </p:cNvPr>
          <p:cNvSpPr>
            <a:spLocks noGrp="1"/>
          </p:cNvSpPr>
          <p:nvPr>
            <p:ph type="pic" sz="quarter" idx="23" hasCustomPrompt="1"/>
          </p:nvPr>
        </p:nvSpPr>
        <p:spPr>
          <a:xfrm>
            <a:off x="5120640" y="1468437"/>
            <a:ext cx="1950720" cy="22105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26" name="Picture Placeholder 18">
            <a:extLst>
              <a:ext uri="{FF2B5EF4-FFF2-40B4-BE49-F238E27FC236}">
                <a16:creationId xmlns:a16="http://schemas.microsoft.com/office/drawing/2014/main" id="{1B57E0F9-4409-404D-8624-8F353C89B7BF}"/>
              </a:ext>
            </a:extLst>
          </p:cNvPr>
          <p:cNvSpPr>
            <a:spLocks noGrp="1"/>
          </p:cNvSpPr>
          <p:nvPr>
            <p:ph type="pic" sz="quarter" idx="28" hasCustomPrompt="1"/>
          </p:nvPr>
        </p:nvSpPr>
        <p:spPr>
          <a:xfrm>
            <a:off x="7376160" y="1468437"/>
            <a:ext cx="1950720" cy="2210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5" name="Picture Placeholder 18">
            <a:extLst>
              <a:ext uri="{FF2B5EF4-FFF2-40B4-BE49-F238E27FC236}">
                <a16:creationId xmlns:a16="http://schemas.microsoft.com/office/drawing/2014/main" id="{1DFC729E-ACCA-470B-9E2F-8BB96EC99FA7}"/>
              </a:ext>
            </a:extLst>
          </p:cNvPr>
          <p:cNvSpPr>
            <a:spLocks noGrp="1"/>
          </p:cNvSpPr>
          <p:nvPr>
            <p:ph type="pic" sz="quarter" idx="30" hasCustomPrompt="1"/>
          </p:nvPr>
        </p:nvSpPr>
        <p:spPr>
          <a:xfrm>
            <a:off x="9631680" y="1468437"/>
            <a:ext cx="1950720" cy="2210589"/>
          </a:xfrm>
          <a:prstGeom prst="rect">
            <a:avLst/>
          </a:prstGeom>
          <a:solidFill>
            <a:srgbClr val="D8D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6" name="Text Placeholder 9">
            <a:extLst>
              <a:ext uri="{FF2B5EF4-FFF2-40B4-BE49-F238E27FC236}">
                <a16:creationId xmlns:a16="http://schemas.microsoft.com/office/drawing/2014/main" id="{D71BD9E1-B9EE-42D7-BC3C-DA841714C776}"/>
              </a:ext>
            </a:extLst>
          </p:cNvPr>
          <p:cNvSpPr>
            <a:spLocks noGrp="1"/>
          </p:cNvSpPr>
          <p:nvPr>
            <p:ph type="body" sz="quarter" idx="18" hasCustomPrompt="1"/>
          </p:nvPr>
        </p:nvSpPr>
        <p:spPr>
          <a:xfrm>
            <a:off x="60960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3" name="Text Placeholder 9">
            <a:extLst>
              <a:ext uri="{FF2B5EF4-FFF2-40B4-BE49-F238E27FC236}">
                <a16:creationId xmlns:a16="http://schemas.microsoft.com/office/drawing/2014/main" id="{6CCE0E71-4EE2-4453-811E-324C358A3D52}"/>
              </a:ext>
            </a:extLst>
          </p:cNvPr>
          <p:cNvSpPr>
            <a:spLocks noGrp="1"/>
          </p:cNvSpPr>
          <p:nvPr>
            <p:ph type="body" sz="quarter" idx="32" hasCustomPrompt="1"/>
          </p:nvPr>
        </p:nvSpPr>
        <p:spPr>
          <a:xfrm>
            <a:off x="286512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4" name="Text Placeholder 9">
            <a:extLst>
              <a:ext uri="{FF2B5EF4-FFF2-40B4-BE49-F238E27FC236}">
                <a16:creationId xmlns:a16="http://schemas.microsoft.com/office/drawing/2014/main" id="{029DFBF2-A17F-4774-A847-25FC10C36767}"/>
              </a:ext>
            </a:extLst>
          </p:cNvPr>
          <p:cNvSpPr>
            <a:spLocks noGrp="1"/>
          </p:cNvSpPr>
          <p:nvPr>
            <p:ph type="body" sz="quarter" idx="33" hasCustomPrompt="1"/>
          </p:nvPr>
        </p:nvSpPr>
        <p:spPr>
          <a:xfrm>
            <a:off x="512064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5" name="Text Placeholder 9">
            <a:extLst>
              <a:ext uri="{FF2B5EF4-FFF2-40B4-BE49-F238E27FC236}">
                <a16:creationId xmlns:a16="http://schemas.microsoft.com/office/drawing/2014/main" id="{D72086D3-E443-4D05-8160-29E2B792B70A}"/>
              </a:ext>
            </a:extLst>
          </p:cNvPr>
          <p:cNvSpPr>
            <a:spLocks noGrp="1"/>
          </p:cNvSpPr>
          <p:nvPr>
            <p:ph type="body" sz="quarter" idx="34" hasCustomPrompt="1"/>
          </p:nvPr>
        </p:nvSpPr>
        <p:spPr>
          <a:xfrm>
            <a:off x="737616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27" name="Text Placeholder 9">
            <a:extLst>
              <a:ext uri="{FF2B5EF4-FFF2-40B4-BE49-F238E27FC236}">
                <a16:creationId xmlns:a16="http://schemas.microsoft.com/office/drawing/2014/main" id="{D7CFDA92-B7D3-45FE-997C-88AF5348E988}"/>
              </a:ext>
            </a:extLst>
          </p:cNvPr>
          <p:cNvSpPr>
            <a:spLocks noGrp="1"/>
          </p:cNvSpPr>
          <p:nvPr>
            <p:ph type="body" sz="quarter" idx="35" hasCustomPrompt="1"/>
          </p:nvPr>
        </p:nvSpPr>
        <p:spPr>
          <a:xfrm>
            <a:off x="9631680" y="3834611"/>
            <a:ext cx="1950720" cy="2210567"/>
          </a:xfrm>
        </p:spPr>
        <p:txBody>
          <a:bodyPr/>
          <a:lstStyle>
            <a:lvl1pPr marL="0" indent="0" algn="ctr">
              <a:lnSpc>
                <a:spcPct val="100000"/>
              </a:lnSpc>
              <a:buNone/>
              <a:defRPr sz="2000"/>
            </a:lvl1pPr>
          </a:lstStyle>
          <a:p>
            <a:pPr lvl="0"/>
            <a:r>
              <a:rPr lang="en-US" dirty="0"/>
              <a:t>Supporting text goes here.</a:t>
            </a:r>
            <a:br>
              <a:rPr lang="en-US" dirty="0"/>
            </a:br>
            <a:r>
              <a:rPr lang="en-US" dirty="0"/>
              <a:t>Change lens to preferred background </a:t>
            </a:r>
            <a:r>
              <a:rPr lang="en-US" dirty="0" err="1"/>
              <a:t>colour</a:t>
            </a:r>
            <a:r>
              <a:rPr lang="en-US" dirty="0"/>
              <a:t> before inserting an icon. </a:t>
            </a:r>
          </a:p>
        </p:txBody>
      </p:sp>
      <p:sp>
        <p:nvSpPr>
          <p:cNvPr id="31" name="Title 30">
            <a:extLst>
              <a:ext uri="{FF2B5EF4-FFF2-40B4-BE49-F238E27FC236}">
                <a16:creationId xmlns:a16="http://schemas.microsoft.com/office/drawing/2014/main" id="{53780E30-FF24-C3EC-27E9-F2A103A69583}"/>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12564089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FA623EFF-7CE7-F648-8FCD-6272DCC6DDEC}"/>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87534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41CC83E6-E70E-43EE-817C-4F68FB75EFD9}"/>
              </a:ext>
            </a:extLst>
          </p:cNvPr>
          <p:cNvSpPr>
            <a:spLocks noGrp="1"/>
          </p:cNvSpPr>
          <p:nvPr>
            <p:ph type="dt" sz="half" idx="35"/>
          </p:nvPr>
        </p:nvSpPr>
        <p:spPr>
          <a:noFill/>
        </p:spPr>
        <p:txBody>
          <a:bodyPr/>
          <a:lstStyle>
            <a:lvl1pPr>
              <a:lnSpc>
                <a:spcPct val="100000"/>
              </a:lnSpc>
              <a:defRPr>
                <a:solidFill>
                  <a:schemeClr val="bg1"/>
                </a:solidFill>
              </a:defRPr>
            </a:lvl1pPr>
          </a:lstStyle>
          <a:p>
            <a:endParaRPr lang="en-GB" dirty="0"/>
          </a:p>
        </p:txBody>
      </p:sp>
      <p:sp>
        <p:nvSpPr>
          <p:cNvPr id="22" name="Picture Placeholder 21">
            <a:extLst>
              <a:ext uri="{FF2B5EF4-FFF2-40B4-BE49-F238E27FC236}">
                <a16:creationId xmlns:a16="http://schemas.microsoft.com/office/drawing/2014/main" id="{0486192A-3DB1-49EB-9B2C-D5E68AF24B1A}"/>
              </a:ext>
            </a:extLst>
          </p:cNvPr>
          <p:cNvSpPr>
            <a:spLocks noGrp="1"/>
          </p:cNvSpPr>
          <p:nvPr>
            <p:ph type="pic" sz="quarter" idx="36" hasCustomPrompt="1"/>
          </p:nvPr>
        </p:nvSpPr>
        <p:spPr>
          <a:xfrm>
            <a:off x="609600" y="-1"/>
            <a:ext cx="4267200" cy="6858001"/>
          </a:xfrm>
          <a:prstGeom prst="rect">
            <a:avLst/>
          </a:prstGeom>
          <a:solidFill>
            <a:schemeClr val="bg2">
              <a:lumMod val="40000"/>
              <a:lumOff val="60000"/>
            </a:schemeClr>
          </a:solidFill>
        </p:spPr>
        <p:txBody>
          <a:bodyPr wrap="square" tIns="360000" bIns="1404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13" name="Title 12">
            <a:extLst>
              <a:ext uri="{FF2B5EF4-FFF2-40B4-BE49-F238E27FC236}">
                <a16:creationId xmlns:a16="http://schemas.microsoft.com/office/drawing/2014/main" id="{4447ADDD-920E-4BEB-819B-9759B3CF06AB}"/>
              </a:ext>
            </a:extLst>
          </p:cNvPr>
          <p:cNvSpPr>
            <a:spLocks noGrp="1"/>
          </p:cNvSpPr>
          <p:nvPr>
            <p:ph type="title" hasCustomPrompt="1"/>
          </p:nvPr>
        </p:nvSpPr>
        <p:spPr>
          <a:xfrm>
            <a:off x="5486400" y="2612570"/>
            <a:ext cx="6095999" cy="1829883"/>
          </a:xfrm>
          <a:prstGeom prst="rect">
            <a:avLst/>
          </a:prstGeom>
          <a:noFill/>
        </p:spPr>
        <p:txBody>
          <a:bodyPr wrap="square" lIns="0" tIns="0" rIns="0" bIns="0" anchor="b" anchorCtr="0">
            <a:normAutofit/>
          </a:bodyPr>
          <a:lstStyle>
            <a:lvl1pPr>
              <a:lnSpc>
                <a:spcPct val="100000"/>
              </a:lnSpc>
              <a:defRPr sz="4000">
                <a:solidFill>
                  <a:schemeClr val="bg1"/>
                </a:solidFill>
              </a:defRPr>
            </a:lvl1pPr>
          </a:lstStyle>
          <a:p>
            <a:r>
              <a:rPr lang="en-US" dirty="0"/>
              <a:t>Click to enter</a:t>
            </a:r>
            <a:br>
              <a:rPr lang="en-US" dirty="0"/>
            </a:br>
            <a:r>
              <a:rPr lang="en-US" dirty="0"/>
              <a:t>section title here</a:t>
            </a:r>
            <a:endParaRPr lang="en-GB" dirty="0"/>
          </a:p>
        </p:txBody>
      </p:sp>
      <p:sp>
        <p:nvSpPr>
          <p:cNvPr id="5" name="Text Placeholder 4">
            <a:extLst>
              <a:ext uri="{FF2B5EF4-FFF2-40B4-BE49-F238E27FC236}">
                <a16:creationId xmlns:a16="http://schemas.microsoft.com/office/drawing/2014/main" id="{D60AE4F3-AAA3-4B8D-A01A-1FF9B8F9F42A}"/>
              </a:ext>
            </a:extLst>
          </p:cNvPr>
          <p:cNvSpPr>
            <a:spLocks noGrp="1"/>
          </p:cNvSpPr>
          <p:nvPr>
            <p:ph type="body" sz="quarter" idx="33" hasCustomPrompt="1"/>
          </p:nvPr>
        </p:nvSpPr>
        <p:spPr>
          <a:xfrm>
            <a:off x="5486400" y="2093120"/>
            <a:ext cx="1219200" cy="367044"/>
          </a:xfrm>
          <a:prstGeom prst="rect">
            <a:avLst/>
          </a:prstGeom>
          <a:noFill/>
        </p:spPr>
        <p:txBody>
          <a:bodyPr wrap="square" bIns="0" anchor="ctr" anchorCtr="0">
            <a:noAutofit/>
          </a:bodyPr>
          <a:lstStyle>
            <a:lvl1pPr marL="0" indent="0" algn="l">
              <a:lnSpc>
                <a:spcPct val="100000"/>
              </a:lnSpc>
              <a:spcBef>
                <a:spcPts val="0"/>
              </a:spcBef>
              <a:spcAft>
                <a:spcPts val="0"/>
              </a:spcAft>
              <a:buNone/>
              <a:defRPr sz="4000" b="0">
                <a:solidFill>
                  <a:schemeClr val="bg1"/>
                </a:solidFill>
                <a:latin typeface="+mj-lt"/>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a:t>
            </a:r>
          </a:p>
        </p:txBody>
      </p:sp>
      <p:sp>
        <p:nvSpPr>
          <p:cNvPr id="8" name="Text Placeholder 7">
            <a:extLst>
              <a:ext uri="{FF2B5EF4-FFF2-40B4-BE49-F238E27FC236}">
                <a16:creationId xmlns:a16="http://schemas.microsoft.com/office/drawing/2014/main" id="{45758FA1-2B23-4C7E-97FD-FBA94AB3853B}"/>
              </a:ext>
            </a:extLst>
          </p:cNvPr>
          <p:cNvSpPr>
            <a:spLocks noGrp="1"/>
          </p:cNvSpPr>
          <p:nvPr>
            <p:ph type="body" sz="quarter" idx="34" hasCustomPrompt="1"/>
          </p:nvPr>
        </p:nvSpPr>
        <p:spPr>
          <a:xfrm>
            <a:off x="5486400" y="4594860"/>
            <a:ext cx="6095999" cy="1604328"/>
          </a:xfrm>
          <a:prstGeom prst="rect">
            <a:avLst/>
          </a:prstGeom>
          <a:noFill/>
        </p:spPr>
        <p:txBody>
          <a:bodyPr lIns="0"/>
          <a:lstStyle>
            <a:lvl1pPr marL="0" indent="0">
              <a:lnSpc>
                <a:spcPct val="100000"/>
              </a:lnSpc>
              <a:buNone/>
              <a:defRPr>
                <a:solidFill>
                  <a:schemeClr val="bg1"/>
                </a:solidFill>
              </a:defRPr>
            </a:lvl1pPr>
            <a:lvl5pPr>
              <a:defRPr/>
            </a:lvl5pPr>
          </a:lstStyle>
          <a:p>
            <a:pPr lvl="0"/>
            <a:r>
              <a:rPr lang="en-US" dirty="0"/>
              <a:t>Click to add subtitle / presenter name(s)</a:t>
            </a:r>
          </a:p>
        </p:txBody>
      </p:sp>
      <p:sp>
        <p:nvSpPr>
          <p:cNvPr id="2" name="Rectangle 1">
            <a:extLst>
              <a:ext uri="{FF2B5EF4-FFF2-40B4-BE49-F238E27FC236}">
                <a16:creationId xmlns:a16="http://schemas.microsoft.com/office/drawing/2014/main" id="{66C8FFD6-F80A-6FE7-F2DA-B84894F847B1}"/>
              </a:ext>
            </a:extLst>
          </p:cNvPr>
          <p:cNvSpPr/>
          <p:nvPr userDrawn="1"/>
        </p:nvSpPr>
        <p:spPr>
          <a:xfrm>
            <a:off x="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Slide Number Placeholder 2">
            <a:extLst>
              <a:ext uri="{FF2B5EF4-FFF2-40B4-BE49-F238E27FC236}">
                <a16:creationId xmlns:a16="http://schemas.microsoft.com/office/drawing/2014/main" id="{5022EE6A-C1CE-C4DD-14D1-07032B63EEDD}"/>
              </a:ext>
            </a:extLst>
          </p:cNvPr>
          <p:cNvSpPr>
            <a:spLocks noGrp="1"/>
          </p:cNvSpPr>
          <p:nvPr>
            <p:ph type="sldNum" sz="quarter" idx="37"/>
          </p:nvPr>
        </p:nvSpPr>
        <p:spPr/>
        <p:txBody>
          <a:bodyPr/>
          <a:lstStyle>
            <a:lvl1pPr>
              <a:defRPr>
                <a:solidFill>
                  <a:schemeClr val="bg1"/>
                </a:solidFill>
              </a:defRPr>
            </a:lvl1pPr>
          </a:lstStyle>
          <a:p>
            <a:fld id="{F8E47D07-9D1E-4FE9-B31A-2F5863681021}" type="slidenum">
              <a:rPr lang="en-GB" smtClean="0"/>
              <a:pPr/>
              <a:t>‹#›</a:t>
            </a:fld>
            <a:endParaRPr lang="en-GB"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Statement Alternative 1">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609751-3768-DF2E-D9AC-98074A4A96AF}"/>
              </a:ext>
            </a:extLst>
          </p:cNvPr>
          <p:cNvSpPr/>
          <p:nvPr userDrawn="1"/>
        </p:nvSpPr>
        <p:spPr>
          <a:xfrm>
            <a:off x="0" y="-1"/>
            <a:ext cx="609600"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5" name="Picture Placeholder 34">
            <a:extLst>
              <a:ext uri="{FF2B5EF4-FFF2-40B4-BE49-F238E27FC236}">
                <a16:creationId xmlns:a16="http://schemas.microsoft.com/office/drawing/2014/main" id="{3AE41C11-E666-4A3A-8B9C-2D20733917DD}"/>
              </a:ext>
            </a:extLst>
          </p:cNvPr>
          <p:cNvSpPr>
            <a:spLocks noGrp="1"/>
          </p:cNvSpPr>
          <p:nvPr>
            <p:ph type="pic" sz="quarter" idx="36" hasCustomPrompt="1"/>
          </p:nvPr>
        </p:nvSpPr>
        <p:spPr>
          <a:xfrm>
            <a:off x="6096000" y="-1"/>
            <a:ext cx="6096000" cy="6858001"/>
          </a:xfrm>
          <a:prstGeom prst="rect">
            <a:avLst/>
          </a:prstGeom>
          <a:solidFill>
            <a:srgbClr val="D8DFDE"/>
          </a:solidFill>
        </p:spPr>
        <p:txBody>
          <a:bodyPr wrap="square" lIns="0" tIns="0" bIns="936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2" name="Date Placeholder 1">
            <a:extLst>
              <a:ext uri="{FF2B5EF4-FFF2-40B4-BE49-F238E27FC236}">
                <a16:creationId xmlns:a16="http://schemas.microsoft.com/office/drawing/2014/main" id="{E465CAD3-E638-495B-86BB-AC828CDE2A8C}"/>
              </a:ext>
            </a:extLst>
          </p:cNvPr>
          <p:cNvSpPr>
            <a:spLocks noGrp="1"/>
          </p:cNvSpPr>
          <p:nvPr>
            <p:ph type="dt" sz="half" idx="15"/>
          </p:nvPr>
        </p:nvSpPr>
        <p:spPr/>
        <p:txBody>
          <a:bodyPr>
            <a:noAutofit/>
          </a:bodyPr>
          <a:lstStyle>
            <a:lvl1pPr>
              <a:lnSpc>
                <a:spcPct val="100000"/>
              </a:lnSpc>
              <a:defRPr>
                <a:solidFill>
                  <a:schemeClr val="bg1"/>
                </a:solidFill>
              </a:defRPr>
            </a:lvl1pPr>
          </a:lstStyle>
          <a:p>
            <a:endParaRPr lang="en-GB"/>
          </a:p>
        </p:txBody>
      </p:sp>
      <p:sp>
        <p:nvSpPr>
          <p:cNvPr id="11" name="Title 10">
            <a:extLst>
              <a:ext uri="{FF2B5EF4-FFF2-40B4-BE49-F238E27FC236}">
                <a16:creationId xmlns:a16="http://schemas.microsoft.com/office/drawing/2014/main" id="{72DF5099-62D1-4656-B26C-07955959FEF9}"/>
              </a:ext>
            </a:extLst>
          </p:cNvPr>
          <p:cNvSpPr>
            <a:spLocks noGrp="1"/>
          </p:cNvSpPr>
          <p:nvPr>
            <p:ph type="title" hasCustomPrompt="1"/>
          </p:nvPr>
        </p:nvSpPr>
        <p:spPr>
          <a:xfrm>
            <a:off x="609600" y="0"/>
            <a:ext cx="5486400" cy="6858000"/>
          </a:xfrm>
          <a:prstGeom prst="rect">
            <a:avLst/>
          </a:prstGeom>
          <a:solidFill>
            <a:schemeClr val="accent1"/>
          </a:solidFill>
        </p:spPr>
        <p:txBody>
          <a:bodyPr wrap="square" lIns="608400" tIns="608400" rIns="608400" anchor="t" anchorCtr="0">
            <a:normAutofit/>
          </a:bodyPr>
          <a:lstStyle>
            <a:lvl1pPr algn="l">
              <a:lnSpc>
                <a:spcPct val="100000"/>
              </a:lnSpc>
              <a:defRPr>
                <a:solidFill>
                  <a:schemeClr val="bg1"/>
                </a:solidFill>
              </a:defRPr>
            </a:lvl1pPr>
          </a:lstStyle>
          <a:p>
            <a:r>
              <a:rPr lang="en-US"/>
              <a:t>Click to add </a:t>
            </a:r>
            <a:br>
              <a:rPr lang="en-US"/>
            </a:br>
            <a:r>
              <a:rPr lang="en-US"/>
              <a:t>key statement</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noAutofit/>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3256037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Alternativ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C80CC8-CC90-EB89-6F83-461192B0FFB4}"/>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8" name="Picture Placeholder 7">
            <a:extLst>
              <a:ext uri="{FF2B5EF4-FFF2-40B4-BE49-F238E27FC236}">
                <a16:creationId xmlns:a16="http://schemas.microsoft.com/office/drawing/2014/main" id="{AB5A9CEC-A00C-3897-A983-6DFF92EE7CB3}"/>
              </a:ext>
            </a:extLst>
          </p:cNvPr>
          <p:cNvSpPr>
            <a:spLocks noGrp="1"/>
          </p:cNvSpPr>
          <p:nvPr>
            <p:ph type="pic" sz="quarter" idx="36" hasCustomPrompt="1"/>
          </p:nvPr>
        </p:nvSpPr>
        <p:spPr>
          <a:xfrm>
            <a:off x="0" y="-1"/>
            <a:ext cx="12192000" cy="6858001"/>
          </a:xfrm>
          <a:custGeom>
            <a:avLst/>
            <a:gdLst>
              <a:gd name="connsiteX0" fmla="*/ 11803733 w 12192000"/>
              <a:gd name="connsiteY0" fmla="*/ 6429742 h 6858001"/>
              <a:gd name="connsiteX1" fmla="*/ 11782401 w 12192000"/>
              <a:gd name="connsiteY1" fmla="*/ 6454900 h 6858001"/>
              <a:gd name="connsiteX2" fmla="*/ 11837032 w 12192000"/>
              <a:gd name="connsiteY2" fmla="*/ 6533487 h 6858001"/>
              <a:gd name="connsiteX3" fmla="*/ 11894265 w 12192000"/>
              <a:gd name="connsiteY3" fmla="*/ 6526484 h 6858001"/>
              <a:gd name="connsiteX4" fmla="*/ 11895045 w 12192000"/>
              <a:gd name="connsiteY4" fmla="*/ 6522335 h 6858001"/>
              <a:gd name="connsiteX5" fmla="*/ 11899208 w 12192000"/>
              <a:gd name="connsiteY5" fmla="*/ 6494323 h 6858001"/>
              <a:gd name="connsiteX6" fmla="*/ 11865388 w 12192000"/>
              <a:gd name="connsiteY6" fmla="*/ 6479799 h 6858001"/>
              <a:gd name="connsiteX7" fmla="*/ 11867730 w 12192000"/>
              <a:gd name="connsiteY7" fmla="*/ 6515851 h 6858001"/>
              <a:gd name="connsiteX8" fmla="*/ 11867730 w 12192000"/>
              <a:gd name="connsiteY8" fmla="*/ 6520260 h 6858001"/>
              <a:gd name="connsiteX9" fmla="*/ 11851080 w 12192000"/>
              <a:gd name="connsiteY9" fmla="*/ 6531412 h 6858001"/>
              <a:gd name="connsiteX10" fmla="*/ 11795148 w 12192000"/>
              <a:gd name="connsiteY10" fmla="*/ 6448416 h 6858001"/>
              <a:gd name="connsiteX11" fmla="*/ 11796449 w 12192000"/>
              <a:gd name="connsiteY11" fmla="*/ 6447120 h 6858001"/>
              <a:gd name="connsiteX12" fmla="*/ 11797229 w 12192000"/>
              <a:gd name="connsiteY12" fmla="*/ 6447638 h 6858001"/>
              <a:gd name="connsiteX13" fmla="*/ 11797490 w 12192000"/>
              <a:gd name="connsiteY13" fmla="*/ 6447638 h 6858001"/>
              <a:gd name="connsiteX14" fmla="*/ 11865128 w 12192000"/>
              <a:gd name="connsiteY14" fmla="*/ 6475131 h 6858001"/>
              <a:gd name="connsiteX15" fmla="*/ 11899468 w 12192000"/>
              <a:gd name="connsiteY15" fmla="*/ 6489914 h 6858001"/>
              <a:gd name="connsiteX16" fmla="*/ 11926523 w 12192000"/>
              <a:gd name="connsiteY16" fmla="*/ 6502882 h 6858001"/>
              <a:gd name="connsiteX17" fmla="*/ 11938750 w 12192000"/>
              <a:gd name="connsiteY17" fmla="*/ 6519741 h 6858001"/>
              <a:gd name="connsiteX18" fmla="*/ 11786823 w 12192000"/>
              <a:gd name="connsiteY18" fmla="*/ 6632823 h 6858001"/>
              <a:gd name="connsiteX19" fmla="*/ 11786303 w 12192000"/>
              <a:gd name="connsiteY19" fmla="*/ 6633342 h 6858001"/>
              <a:gd name="connsiteX20" fmla="*/ 11785263 w 12192000"/>
              <a:gd name="connsiteY20" fmla="*/ 6634898 h 6858001"/>
              <a:gd name="connsiteX21" fmla="*/ 11785002 w 12192000"/>
              <a:gd name="connsiteY21" fmla="*/ 6635417 h 6858001"/>
              <a:gd name="connsiteX22" fmla="*/ 11780320 w 12192000"/>
              <a:gd name="connsiteY22" fmla="*/ 6649681 h 6858001"/>
              <a:gd name="connsiteX23" fmla="*/ 11799311 w 12192000"/>
              <a:gd name="connsiteY23" fmla="*/ 6673543 h 6858001"/>
              <a:gd name="connsiteX24" fmla="*/ 11812058 w 12192000"/>
              <a:gd name="connsiteY24" fmla="*/ 6675877 h 6858001"/>
              <a:gd name="connsiteX25" fmla="*/ 11814659 w 12192000"/>
              <a:gd name="connsiteY25" fmla="*/ 6676136 h 6858001"/>
              <a:gd name="connsiteX26" fmla="*/ 11940832 w 12192000"/>
              <a:gd name="connsiteY26" fmla="*/ 6651238 h 6858001"/>
              <a:gd name="connsiteX27" fmla="*/ 11950457 w 12192000"/>
              <a:gd name="connsiteY27" fmla="*/ 6625042 h 6858001"/>
              <a:gd name="connsiteX28" fmla="*/ 11906492 w 12192000"/>
              <a:gd name="connsiteY28" fmla="*/ 6599365 h 6858001"/>
              <a:gd name="connsiteX29" fmla="*/ 11897127 w 12192000"/>
              <a:gd name="connsiteY29" fmla="*/ 6605590 h 6858001"/>
              <a:gd name="connsiteX30" fmla="*/ 11932247 w 12192000"/>
              <a:gd name="connsiteY30" fmla="*/ 6628932 h 6858001"/>
              <a:gd name="connsiteX31" fmla="*/ 11930426 w 12192000"/>
              <a:gd name="connsiteY31" fmla="*/ 6632564 h 6858001"/>
              <a:gd name="connsiteX32" fmla="*/ 11928084 w 12192000"/>
              <a:gd name="connsiteY32" fmla="*/ 6632564 h 6858001"/>
              <a:gd name="connsiteX33" fmla="*/ 11850560 w 12192000"/>
              <a:gd name="connsiteY33" fmla="*/ 6637751 h 6858001"/>
              <a:gd name="connsiteX34" fmla="*/ 11843276 w 12192000"/>
              <a:gd name="connsiteY34" fmla="*/ 6638010 h 6858001"/>
              <a:gd name="connsiteX35" fmla="*/ 11855243 w 12192000"/>
              <a:gd name="connsiteY35" fmla="*/ 6628414 h 6858001"/>
              <a:gd name="connsiteX36" fmla="*/ 11978293 w 12192000"/>
              <a:gd name="connsiteY36" fmla="*/ 6546196 h 6858001"/>
              <a:gd name="connsiteX37" fmla="*/ 11948116 w 12192000"/>
              <a:gd name="connsiteY37" fmla="*/ 6467868 h 6858001"/>
              <a:gd name="connsiteX38" fmla="*/ 11803733 w 12192000"/>
              <a:gd name="connsiteY38" fmla="*/ 6429742 h 6858001"/>
              <a:gd name="connsiteX39" fmla="*/ 11866168 w 12192000"/>
              <a:gd name="connsiteY39" fmla="*/ 6319847 h 6858001"/>
              <a:gd name="connsiteX40" fmla="*/ 11748459 w 12192000"/>
              <a:gd name="connsiteY40" fmla="*/ 6424688 h 6858001"/>
              <a:gd name="connsiteX41" fmla="*/ 11704449 w 12192000"/>
              <a:gd name="connsiteY41" fmla="*/ 6493457 h 6858001"/>
              <a:gd name="connsiteX42" fmla="*/ 11722938 w 12192000"/>
              <a:gd name="connsiteY42" fmla="*/ 6514217 h 6858001"/>
              <a:gd name="connsiteX43" fmla="*/ 11844033 w 12192000"/>
              <a:gd name="connsiteY43" fmla="*/ 6576758 h 6858001"/>
              <a:gd name="connsiteX44" fmla="*/ 11853668 w 12192000"/>
              <a:gd name="connsiteY44" fmla="*/ 6570790 h 6858001"/>
              <a:gd name="connsiteX45" fmla="*/ 11746376 w 12192000"/>
              <a:gd name="connsiteY45" fmla="*/ 6511622 h 6858001"/>
              <a:gd name="connsiteX46" fmla="*/ 11729709 w 12192000"/>
              <a:gd name="connsiteY46" fmla="*/ 6496052 h 6858001"/>
              <a:gd name="connsiteX47" fmla="*/ 11759397 w 12192000"/>
              <a:gd name="connsiteY47" fmla="*/ 6464911 h 6858001"/>
              <a:gd name="connsiteX48" fmla="*/ 11775803 w 12192000"/>
              <a:gd name="connsiteY48" fmla="*/ 6448562 h 6858001"/>
              <a:gd name="connsiteX49" fmla="*/ 11777887 w 12192000"/>
              <a:gd name="connsiteY49" fmla="*/ 6431694 h 6858001"/>
              <a:gd name="connsiteX50" fmla="*/ 11799241 w 12192000"/>
              <a:gd name="connsiteY50" fmla="*/ 6424947 h 6858001"/>
              <a:gd name="connsiteX51" fmla="*/ 11827366 w 12192000"/>
              <a:gd name="connsiteY51" fmla="*/ 6396661 h 6858001"/>
              <a:gd name="connsiteX52" fmla="*/ 11850283 w 12192000"/>
              <a:gd name="connsiteY52" fmla="*/ 6378755 h 6858001"/>
              <a:gd name="connsiteX53" fmla="*/ 11856793 w 12192000"/>
              <a:gd name="connsiteY53" fmla="*/ 6391211 h 6858001"/>
              <a:gd name="connsiteX54" fmla="*/ 11861741 w 12192000"/>
              <a:gd name="connsiteY54" fmla="*/ 6436625 h 6858001"/>
              <a:gd name="connsiteX55" fmla="*/ 11900804 w 12192000"/>
              <a:gd name="connsiteY55" fmla="*/ 6447524 h 6858001"/>
              <a:gd name="connsiteX56" fmla="*/ 11866168 w 12192000"/>
              <a:gd name="connsiteY56" fmla="*/ 6319847 h 6858001"/>
              <a:gd name="connsiteX57" fmla="*/ 0 w 12192000"/>
              <a:gd name="connsiteY57" fmla="*/ 0 h 6858001"/>
              <a:gd name="connsiteX58" fmla="*/ 12192000 w 12192000"/>
              <a:gd name="connsiteY58" fmla="*/ 0 h 6858001"/>
              <a:gd name="connsiteX59" fmla="*/ 12192000 w 12192000"/>
              <a:gd name="connsiteY59" fmla="*/ 6858001 h 6858001"/>
              <a:gd name="connsiteX60" fmla="*/ 609601 w 12192000"/>
              <a:gd name="connsiteY60" fmla="*/ 6858001 h 6858001"/>
              <a:gd name="connsiteX61" fmla="*/ 609601 w 12192000"/>
              <a:gd name="connsiteY61" fmla="*/ 1 h 6858001"/>
              <a:gd name="connsiteX62" fmla="*/ 0 w 12192000"/>
              <a:gd name="connsiteY6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2000" h="6858001">
                <a:moveTo>
                  <a:pt x="11803733" y="6429742"/>
                </a:moveTo>
                <a:cubicBezTo>
                  <a:pt x="11782401" y="6426889"/>
                  <a:pt x="11773816" y="6434670"/>
                  <a:pt x="11782401" y="6454900"/>
                </a:cubicBezTo>
                <a:cubicBezTo>
                  <a:pt x="11791246" y="6474871"/>
                  <a:pt x="11813619" y="6508329"/>
                  <a:pt x="11837032" y="6533487"/>
                </a:cubicBezTo>
                <a:cubicBezTo>
                  <a:pt x="11860706" y="6558386"/>
                  <a:pt x="11886200" y="6565389"/>
                  <a:pt x="11894265" y="6526484"/>
                </a:cubicBezTo>
                <a:cubicBezTo>
                  <a:pt x="11894525" y="6525188"/>
                  <a:pt x="11894785" y="6523891"/>
                  <a:pt x="11895045" y="6522335"/>
                </a:cubicBezTo>
                <a:cubicBezTo>
                  <a:pt x="11896866" y="6512479"/>
                  <a:pt x="11898427" y="6502882"/>
                  <a:pt x="11899208" y="6494323"/>
                </a:cubicBezTo>
                <a:cubicBezTo>
                  <a:pt x="11888802" y="6489655"/>
                  <a:pt x="11877095" y="6484727"/>
                  <a:pt x="11865388" y="6479799"/>
                </a:cubicBezTo>
                <a:cubicBezTo>
                  <a:pt x="11866169" y="6488617"/>
                  <a:pt x="11867209" y="6503920"/>
                  <a:pt x="11867730" y="6515851"/>
                </a:cubicBezTo>
                <a:cubicBezTo>
                  <a:pt x="11867730" y="6517147"/>
                  <a:pt x="11867730" y="6518704"/>
                  <a:pt x="11867730" y="6520260"/>
                </a:cubicBezTo>
                <a:cubicBezTo>
                  <a:pt x="11868510" y="6539193"/>
                  <a:pt x="11862006" y="6539193"/>
                  <a:pt x="11851080" y="6531412"/>
                </a:cubicBezTo>
                <a:cubicBezTo>
                  <a:pt x="11838333" y="6522335"/>
                  <a:pt x="11799571" y="6471240"/>
                  <a:pt x="11795148" y="6448416"/>
                </a:cubicBezTo>
                <a:cubicBezTo>
                  <a:pt x="11794888" y="6447120"/>
                  <a:pt x="11795668" y="6446860"/>
                  <a:pt x="11796449" y="6447120"/>
                </a:cubicBezTo>
                <a:cubicBezTo>
                  <a:pt x="11796709" y="6447379"/>
                  <a:pt x="11796969" y="6447379"/>
                  <a:pt x="11797229" y="6447638"/>
                </a:cubicBezTo>
                <a:cubicBezTo>
                  <a:pt x="11797229" y="6447638"/>
                  <a:pt x="11797229" y="6447638"/>
                  <a:pt x="11797490" y="6447638"/>
                </a:cubicBezTo>
                <a:cubicBezTo>
                  <a:pt x="11806074" y="6451010"/>
                  <a:pt x="11835471" y="6462681"/>
                  <a:pt x="11865128" y="6475131"/>
                </a:cubicBezTo>
                <a:cubicBezTo>
                  <a:pt x="11876835" y="6480059"/>
                  <a:pt x="11888802" y="6485246"/>
                  <a:pt x="11899468" y="6489914"/>
                </a:cubicBezTo>
                <a:cubicBezTo>
                  <a:pt x="11910134" y="6494583"/>
                  <a:pt x="11919499" y="6499251"/>
                  <a:pt x="11926523" y="6502882"/>
                </a:cubicBezTo>
                <a:cubicBezTo>
                  <a:pt x="11939271" y="6509626"/>
                  <a:pt x="11944213" y="6514294"/>
                  <a:pt x="11938750" y="6519741"/>
                </a:cubicBezTo>
                <a:cubicBezTo>
                  <a:pt x="11912215" y="6546974"/>
                  <a:pt x="11818822" y="6585360"/>
                  <a:pt x="11786823" y="6632823"/>
                </a:cubicBezTo>
                <a:cubicBezTo>
                  <a:pt x="11786823" y="6632823"/>
                  <a:pt x="11786563" y="6633082"/>
                  <a:pt x="11786303" y="6633342"/>
                </a:cubicBezTo>
                <a:cubicBezTo>
                  <a:pt x="11786043" y="6633860"/>
                  <a:pt x="11785523" y="6634379"/>
                  <a:pt x="11785263" y="6634898"/>
                </a:cubicBezTo>
                <a:cubicBezTo>
                  <a:pt x="11785263" y="6635157"/>
                  <a:pt x="11785263" y="6635417"/>
                  <a:pt x="11785002" y="6635417"/>
                </a:cubicBezTo>
                <a:cubicBezTo>
                  <a:pt x="11783442" y="6638529"/>
                  <a:pt x="11781100" y="6643457"/>
                  <a:pt x="11780320" y="6649681"/>
                </a:cubicBezTo>
                <a:cubicBezTo>
                  <a:pt x="11779019" y="6660056"/>
                  <a:pt x="11784482" y="6669652"/>
                  <a:pt x="11799311" y="6673543"/>
                </a:cubicBezTo>
                <a:cubicBezTo>
                  <a:pt x="11803213" y="6674580"/>
                  <a:pt x="11807375" y="6675358"/>
                  <a:pt x="11812058" y="6675877"/>
                </a:cubicBezTo>
                <a:cubicBezTo>
                  <a:pt x="11812838" y="6676136"/>
                  <a:pt x="11813879" y="6676136"/>
                  <a:pt x="11814659" y="6676136"/>
                </a:cubicBezTo>
                <a:cubicBezTo>
                  <a:pt x="11843536" y="6677433"/>
                  <a:pt x="11918199" y="6661093"/>
                  <a:pt x="11940832" y="6651238"/>
                </a:cubicBezTo>
                <a:cubicBezTo>
                  <a:pt x="11964245" y="6640863"/>
                  <a:pt x="11957221" y="6630489"/>
                  <a:pt x="11950457" y="6625042"/>
                </a:cubicBezTo>
                <a:cubicBezTo>
                  <a:pt x="11945254" y="6620892"/>
                  <a:pt x="11919239" y="6606368"/>
                  <a:pt x="11906492" y="6599365"/>
                </a:cubicBezTo>
                <a:cubicBezTo>
                  <a:pt x="11903110" y="6601699"/>
                  <a:pt x="11900508" y="6603256"/>
                  <a:pt x="11897127" y="6605590"/>
                </a:cubicBezTo>
                <a:cubicBezTo>
                  <a:pt x="11918719" y="6618558"/>
                  <a:pt x="11927304" y="6625042"/>
                  <a:pt x="11932247" y="6628932"/>
                </a:cubicBezTo>
                <a:cubicBezTo>
                  <a:pt x="11934328" y="6630489"/>
                  <a:pt x="11933287" y="6632304"/>
                  <a:pt x="11930426" y="6632564"/>
                </a:cubicBezTo>
                <a:cubicBezTo>
                  <a:pt x="11929645" y="6632564"/>
                  <a:pt x="11928865" y="6632564"/>
                  <a:pt x="11928084" y="6632564"/>
                </a:cubicBezTo>
                <a:cubicBezTo>
                  <a:pt x="11907532" y="6634120"/>
                  <a:pt x="11868770" y="6636713"/>
                  <a:pt x="11850560" y="6637751"/>
                </a:cubicBezTo>
                <a:cubicBezTo>
                  <a:pt x="11847958" y="6638010"/>
                  <a:pt x="11844837" y="6638010"/>
                  <a:pt x="11843276" y="6638010"/>
                </a:cubicBezTo>
                <a:cubicBezTo>
                  <a:pt x="11847698" y="6633860"/>
                  <a:pt x="11852641" y="6630229"/>
                  <a:pt x="11855243" y="6628414"/>
                </a:cubicBezTo>
                <a:cubicBezTo>
                  <a:pt x="11894265" y="6600921"/>
                  <a:pt x="11959042" y="6562536"/>
                  <a:pt x="11978293" y="6546196"/>
                </a:cubicBezTo>
                <a:cubicBezTo>
                  <a:pt x="11992341" y="6534006"/>
                  <a:pt x="12030843" y="6496917"/>
                  <a:pt x="11948116" y="6467868"/>
                </a:cubicBezTo>
                <a:cubicBezTo>
                  <a:pt x="11924442" y="6459828"/>
                  <a:pt x="11865649" y="6438042"/>
                  <a:pt x="11803733" y="6429742"/>
                </a:cubicBezTo>
                <a:close/>
                <a:moveTo>
                  <a:pt x="11866168" y="6319847"/>
                </a:moveTo>
                <a:cubicBezTo>
                  <a:pt x="11846116" y="6317252"/>
                  <a:pt x="11815908" y="6342424"/>
                  <a:pt x="11748459" y="6424688"/>
                </a:cubicBezTo>
                <a:cubicBezTo>
                  <a:pt x="11735959" y="6439739"/>
                  <a:pt x="11706792" y="6476589"/>
                  <a:pt x="11704449" y="6493457"/>
                </a:cubicBezTo>
                <a:cubicBezTo>
                  <a:pt x="11702886" y="6505394"/>
                  <a:pt x="11715647" y="6510584"/>
                  <a:pt x="11722938" y="6514217"/>
                </a:cubicBezTo>
                <a:cubicBezTo>
                  <a:pt x="11729709" y="6517850"/>
                  <a:pt x="11807835" y="6556517"/>
                  <a:pt x="11844033" y="6576758"/>
                </a:cubicBezTo>
                <a:cubicBezTo>
                  <a:pt x="11847158" y="6574682"/>
                  <a:pt x="11850283" y="6572606"/>
                  <a:pt x="11853668" y="6570790"/>
                </a:cubicBezTo>
                <a:cubicBezTo>
                  <a:pt x="11832054" y="6559112"/>
                  <a:pt x="11771116" y="6526414"/>
                  <a:pt x="11746376" y="6511622"/>
                </a:cubicBezTo>
                <a:cubicBezTo>
                  <a:pt x="11736220" y="6505654"/>
                  <a:pt x="11729188" y="6500723"/>
                  <a:pt x="11729709" y="6496052"/>
                </a:cubicBezTo>
                <a:cubicBezTo>
                  <a:pt x="11730490" y="6490343"/>
                  <a:pt x="11745334" y="6478924"/>
                  <a:pt x="11759397" y="6464911"/>
                </a:cubicBezTo>
                <a:cubicBezTo>
                  <a:pt x="11763043" y="6461278"/>
                  <a:pt x="11769032" y="6455309"/>
                  <a:pt x="11775803" y="6448562"/>
                </a:cubicBezTo>
                <a:cubicBezTo>
                  <a:pt x="11773980" y="6441556"/>
                  <a:pt x="11774761" y="6435846"/>
                  <a:pt x="11777887" y="6431694"/>
                </a:cubicBezTo>
                <a:cubicBezTo>
                  <a:pt x="11781793" y="6426504"/>
                  <a:pt x="11788824" y="6424428"/>
                  <a:pt x="11799241" y="6424947"/>
                </a:cubicBezTo>
                <a:cubicBezTo>
                  <a:pt x="11812001" y="6412231"/>
                  <a:pt x="11823460" y="6400813"/>
                  <a:pt x="11827366" y="6396661"/>
                </a:cubicBezTo>
                <a:cubicBezTo>
                  <a:pt x="11836481" y="6387578"/>
                  <a:pt x="11846116" y="6378236"/>
                  <a:pt x="11850283" y="6378755"/>
                </a:cubicBezTo>
                <a:cubicBezTo>
                  <a:pt x="11853668" y="6379274"/>
                  <a:pt x="11855491" y="6382388"/>
                  <a:pt x="11856793" y="6391211"/>
                </a:cubicBezTo>
                <a:cubicBezTo>
                  <a:pt x="11857835" y="6398997"/>
                  <a:pt x="11860439" y="6421574"/>
                  <a:pt x="11861741" y="6436625"/>
                </a:cubicBezTo>
                <a:cubicBezTo>
                  <a:pt x="11875804" y="6439999"/>
                  <a:pt x="11888825" y="6443891"/>
                  <a:pt x="11900804" y="6447524"/>
                </a:cubicBezTo>
                <a:cubicBezTo>
                  <a:pt x="11899241" y="6344500"/>
                  <a:pt x="11887523" y="6322702"/>
                  <a:pt x="11866168" y="6319847"/>
                </a:cubicBezTo>
                <a:close/>
                <a:moveTo>
                  <a:pt x="0" y="0"/>
                </a:moveTo>
                <a:lnTo>
                  <a:pt x="12192000" y="0"/>
                </a:lnTo>
                <a:lnTo>
                  <a:pt x="12192000" y="6858001"/>
                </a:lnTo>
                <a:lnTo>
                  <a:pt x="609601" y="6858001"/>
                </a:lnTo>
                <a:lnTo>
                  <a:pt x="609601" y="1"/>
                </a:lnTo>
                <a:lnTo>
                  <a:pt x="0" y="1"/>
                </a:lnTo>
                <a:close/>
              </a:path>
            </a:pathLst>
          </a:custGeom>
          <a:solidFill>
            <a:schemeClr val="bg2"/>
          </a:solidFill>
        </p:spPr>
        <p:txBody>
          <a:bodyPr wrap="square" lIns="6588000" tIns="0" rIns="0" bIns="972000"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bg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DB8C36B2-DE1A-4EDF-9151-6195BF6EA0DD}"/>
              </a:ext>
            </a:extLst>
          </p:cNvPr>
          <p:cNvSpPr>
            <a:spLocks noGrp="1"/>
          </p:cNvSpPr>
          <p:nvPr>
            <p:ph type="sldNum" sz="quarter" idx="16"/>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1" name="Title 10">
            <a:extLst>
              <a:ext uri="{FF2B5EF4-FFF2-40B4-BE49-F238E27FC236}">
                <a16:creationId xmlns:a16="http://schemas.microsoft.com/office/drawing/2014/main" id="{3A7F1880-4AC1-4D46-9996-85279490A2EA}"/>
              </a:ext>
            </a:extLst>
          </p:cNvPr>
          <p:cNvSpPr>
            <a:spLocks noGrp="1"/>
          </p:cNvSpPr>
          <p:nvPr>
            <p:ph type="title" hasCustomPrompt="1"/>
          </p:nvPr>
        </p:nvSpPr>
        <p:spPr>
          <a:xfrm>
            <a:off x="1219200" y="0"/>
            <a:ext cx="4267200" cy="6858000"/>
          </a:xfrm>
          <a:prstGeom prst="rect">
            <a:avLst/>
          </a:prstGeom>
          <a:noFill/>
          <a:effectLst/>
        </p:spPr>
        <p:txBody>
          <a:bodyPr wrap="square" lIns="0" tIns="0" rIns="0" bIns="0" anchor="ctr" anchorCtr="0">
            <a:normAutofit/>
          </a:bodyPr>
          <a:lstStyle>
            <a:lvl1pPr algn="l">
              <a:lnSpc>
                <a:spcPct val="100000"/>
              </a:lnSpc>
              <a:defRPr sz="4800" baseline="0">
                <a:solidFill>
                  <a:schemeClr val="bg1"/>
                </a:solidFill>
                <a:effectLst>
                  <a:outerShdw blurRad="241300" sx="101000" sy="101000" algn="ctr" rotWithShape="0">
                    <a:prstClr val="black">
                      <a:alpha val="40000"/>
                    </a:prstClr>
                  </a:outerShdw>
                </a:effectLst>
              </a:defRPr>
            </a:lvl1pPr>
          </a:lstStyle>
          <a:p>
            <a:r>
              <a:rPr lang="en-US" dirty="0"/>
              <a:t>Click to add </a:t>
            </a:r>
            <a:br>
              <a:rPr lang="en-US" dirty="0"/>
            </a:br>
            <a:r>
              <a:rPr lang="en-US" dirty="0"/>
              <a:t>key statement</a:t>
            </a:r>
          </a:p>
        </p:txBody>
      </p:sp>
    </p:spTree>
    <p:custDataLst>
      <p:tags r:id="rId1"/>
    </p:custDataLst>
    <p:extLst>
      <p:ext uri="{BB962C8B-B14F-4D97-AF65-F5344CB8AC3E}">
        <p14:creationId xmlns:p14="http://schemas.microsoft.com/office/powerpoint/2010/main" val="21636257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Alternative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27E92E2-B66F-49A8-A639-B009FB80E817}"/>
              </a:ext>
            </a:extLst>
          </p:cNvPr>
          <p:cNvSpPr>
            <a:spLocks noGrp="1"/>
          </p:cNvSpPr>
          <p:nvPr>
            <p:ph type="pic" sz="quarter" idx="13" hasCustomPrompt="1"/>
          </p:nvPr>
        </p:nvSpPr>
        <p:spPr>
          <a:xfrm>
            <a:off x="1" y="0"/>
            <a:ext cx="5486399" cy="6858000"/>
          </a:xfrm>
          <a:prstGeom prst="rect">
            <a:avLst/>
          </a:prstGeom>
          <a:solidFill>
            <a:srgbClr val="D8DFDE"/>
          </a:solidFill>
        </p:spPr>
        <p:txBody>
          <a:bodyPr wrap="square" tIns="360000" bIns="1368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2" name="Title 1">
            <a:extLst>
              <a:ext uri="{FF2B5EF4-FFF2-40B4-BE49-F238E27FC236}">
                <a16:creationId xmlns:a16="http://schemas.microsoft.com/office/drawing/2014/main" id="{D2A19641-D30A-4DF2-BE88-21F4A0002CF9}"/>
              </a:ext>
            </a:extLst>
          </p:cNvPr>
          <p:cNvSpPr>
            <a:spLocks noGrp="1"/>
          </p:cNvSpPr>
          <p:nvPr>
            <p:ph type="title" hasCustomPrompt="1"/>
          </p:nvPr>
        </p:nvSpPr>
        <p:spPr>
          <a:xfrm>
            <a:off x="6705601" y="2505670"/>
            <a:ext cx="4876800" cy="1846659"/>
          </a:xfrm>
        </p:spPr>
        <p:txBody>
          <a:bodyPr vert="horz" wrap="square" lIns="0" tIns="0" rIns="0" bIns="0" rtlCol="0" anchor="ctr" anchorCtr="0">
            <a:spAutoFit/>
          </a:bodyPr>
          <a:lstStyle>
            <a:lvl1pPr algn="l">
              <a:lnSpc>
                <a:spcPct val="100000"/>
              </a:lnSpc>
              <a:defRPr lang="en-US" sz="6000">
                <a:solidFill>
                  <a:schemeClr val="accent1"/>
                </a:solidFill>
              </a:defRPr>
            </a:lvl1pPr>
          </a:lstStyle>
          <a:p>
            <a:pPr marL="0" lvl="0" algn="ctr"/>
            <a:r>
              <a:rPr lang="en-US" dirty="0"/>
              <a:t>Click to add key statement</a:t>
            </a:r>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solidFill>
                  <a:schemeClr val="tx1"/>
                </a:solidFill>
              </a:defRPr>
            </a:lvl1pPr>
          </a:lstStyle>
          <a:p>
            <a:endParaRPr lang="en-GB"/>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Rectangle 5">
            <a:extLst>
              <a:ext uri="{FF2B5EF4-FFF2-40B4-BE49-F238E27FC236}">
                <a16:creationId xmlns:a16="http://schemas.microsoft.com/office/drawing/2014/main" id="{A48FF180-69F1-D9CE-F7AE-C67F44B963FF}"/>
              </a:ext>
            </a:extLst>
          </p:cNvPr>
          <p:cNvSpPr/>
          <p:nvPr userDrawn="1"/>
        </p:nvSpPr>
        <p:spPr>
          <a:xfrm>
            <a:off x="548640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Tree>
    <p:custDataLst>
      <p:tags r:id="rId1"/>
    </p:custDataLst>
    <p:extLst>
      <p:ext uri="{BB962C8B-B14F-4D97-AF65-F5344CB8AC3E}">
        <p14:creationId xmlns:p14="http://schemas.microsoft.com/office/powerpoint/2010/main" val="4045226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654C43-AE7C-6A78-FB38-0C731C493714}"/>
              </a:ext>
            </a:extLst>
          </p:cNvPr>
          <p:cNvSpPr/>
          <p:nvPr userDrawn="1"/>
        </p:nvSpPr>
        <p:spPr>
          <a:xfrm>
            <a:off x="11582400" y="0"/>
            <a:ext cx="609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10" name="Picture Placeholder 9">
            <a:extLst>
              <a:ext uri="{FF2B5EF4-FFF2-40B4-BE49-F238E27FC236}">
                <a16:creationId xmlns:a16="http://schemas.microsoft.com/office/drawing/2014/main" id="{28DB7B12-48CD-451F-A1A9-30DAE6BA2E3C}"/>
              </a:ext>
            </a:extLst>
          </p:cNvPr>
          <p:cNvSpPr>
            <a:spLocks noGrp="1"/>
          </p:cNvSpPr>
          <p:nvPr>
            <p:ph type="pic" sz="quarter" idx="13" hasCustomPrompt="1"/>
          </p:nvPr>
        </p:nvSpPr>
        <p:spPr>
          <a:xfrm>
            <a:off x="1" y="0"/>
            <a:ext cx="6096000" cy="6858000"/>
          </a:xfrm>
          <a:prstGeom prst="rect">
            <a:avLst/>
          </a:prstGeom>
          <a:solidFill>
            <a:srgbClr val="D8DFDE"/>
          </a:solidFill>
        </p:spPr>
        <p:txBody>
          <a:bodyPr wrap="square" tIns="360000" bIns="1368000" anchor="ctr" anchorCtr="0">
            <a:noAutofit/>
          </a:bodyPr>
          <a:lstStyle>
            <a:lvl1pPr marL="0" indent="0" algn="ctr">
              <a:lnSpc>
                <a:spcPct val="100000"/>
              </a:lnSpc>
              <a:spcAft>
                <a:spcPts val="0"/>
              </a:spcAft>
              <a:buNone/>
              <a:defRPr sz="1600" b="1">
                <a:solidFill>
                  <a:schemeClr val="tx1"/>
                </a:solidFill>
              </a:defRPr>
            </a:lvl1pPr>
          </a:lstStyle>
          <a:p>
            <a:r>
              <a:rPr lang="en-US" dirty="0"/>
              <a:t>_______________________________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within </a:t>
            </a:r>
            <a:br>
              <a:rPr lang="en-US" dirty="0"/>
            </a:br>
            <a:r>
              <a:rPr lang="en-US" dirty="0"/>
              <a:t>the frame by using the Crop feature in </a:t>
            </a:r>
            <a:br>
              <a:rPr lang="en-US" dirty="0"/>
            </a:br>
            <a:r>
              <a:rPr lang="en-US" dirty="0"/>
              <a:t>the Picture Format tab of the ribbon.</a:t>
            </a:r>
            <a:br>
              <a:rPr lang="en-US" dirty="0"/>
            </a:br>
            <a:r>
              <a:rPr lang="en-US" dirty="0"/>
              <a:t>_______________________________</a:t>
            </a:r>
          </a:p>
        </p:txBody>
      </p:sp>
      <p:sp>
        <p:nvSpPr>
          <p:cNvPr id="7" name="TextBox 6">
            <a:extLst>
              <a:ext uri="{FF2B5EF4-FFF2-40B4-BE49-F238E27FC236}">
                <a16:creationId xmlns:a16="http://schemas.microsoft.com/office/drawing/2014/main" id="{6064A62C-74DF-483B-9317-9F19F96F45A3}"/>
              </a:ext>
            </a:extLst>
          </p:cNvPr>
          <p:cNvSpPr txBox="1"/>
          <p:nvPr userDrawn="1"/>
        </p:nvSpPr>
        <p:spPr>
          <a:xfrm>
            <a:off x="6705601" y="3059668"/>
            <a:ext cx="4267200" cy="738664"/>
          </a:xfrm>
          <a:prstGeom prst="rect">
            <a:avLst/>
          </a:prstGeom>
          <a:noFill/>
        </p:spPr>
        <p:txBody>
          <a:bodyPr wrap="square" lIns="0" tIns="0" rIns="0" bIns="0" rtlCol="0">
            <a:spAutoFit/>
          </a:bodyPr>
          <a:lstStyle/>
          <a:p>
            <a:pPr algn="ctr">
              <a:lnSpc>
                <a:spcPct val="80000"/>
              </a:lnSpc>
              <a:spcAft>
                <a:spcPts val="0"/>
              </a:spcAft>
            </a:pPr>
            <a:r>
              <a:rPr lang="en-US" sz="6000" kern="1200" dirty="0">
                <a:solidFill>
                  <a:schemeClr val="bg1"/>
                </a:solidFill>
                <a:latin typeface="+mj-lt"/>
                <a:ea typeface="+mj-ea"/>
                <a:cs typeface="+mj-cs"/>
              </a:rPr>
              <a:t>Thank you.</a:t>
            </a:r>
          </a:p>
        </p:txBody>
      </p:sp>
      <p:sp>
        <p:nvSpPr>
          <p:cNvPr id="4" name="Text Placeholder 30">
            <a:extLst>
              <a:ext uri="{FF2B5EF4-FFF2-40B4-BE49-F238E27FC236}">
                <a16:creationId xmlns:a16="http://schemas.microsoft.com/office/drawing/2014/main" id="{2A7FED29-3BD1-8702-003D-AECEAB4F0291}"/>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noAutofit/>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673860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96C24-6670-DA8E-4126-26358670A78B}"/>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16" name="Title 15">
            <a:extLst>
              <a:ext uri="{FF2B5EF4-FFF2-40B4-BE49-F238E27FC236}">
                <a16:creationId xmlns:a16="http://schemas.microsoft.com/office/drawing/2014/main" id="{A9E1CF1C-7FA2-4710-BBC2-1C5B7B5ABF0F}"/>
              </a:ext>
            </a:extLst>
          </p:cNvPr>
          <p:cNvSpPr>
            <a:spLocks noGrp="1"/>
          </p:cNvSpPr>
          <p:nvPr>
            <p:ph type="title" hasCustomPrompt="1"/>
          </p:nvPr>
        </p:nvSpPr>
        <p:spPr>
          <a:xfrm>
            <a:off x="1828800" y="1219200"/>
            <a:ext cx="6705600" cy="3548359"/>
          </a:xfrm>
          <a:prstGeom prst="rect">
            <a:avLst/>
          </a:prstGeom>
          <a:noFill/>
        </p:spPr>
        <p:txBody>
          <a:bodyPr wrap="square" lIns="0" tIns="0" rIns="0" bIns="0" anchor="ctr" anchorCtr="0">
            <a:noAutofit/>
          </a:bodyPr>
          <a:lstStyle>
            <a:lvl1pPr algn="l">
              <a:lnSpc>
                <a:spcPct val="100000"/>
              </a:lnSpc>
              <a:defRPr baseline="0">
                <a:solidFill>
                  <a:schemeClr val="accent1"/>
                </a:solidFill>
              </a:defRPr>
            </a:lvl1pPr>
          </a:lstStyle>
          <a:p>
            <a:r>
              <a:rPr lang="en-US" dirty="0"/>
              <a:t>Click to add quote.</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Text Placeholder 5">
            <a:extLst>
              <a:ext uri="{FF2B5EF4-FFF2-40B4-BE49-F238E27FC236}">
                <a16:creationId xmlns:a16="http://schemas.microsoft.com/office/drawing/2014/main" id="{0DF1B5E0-FD79-4230-B3D0-006D6BDCBC6F}"/>
              </a:ext>
            </a:extLst>
          </p:cNvPr>
          <p:cNvSpPr>
            <a:spLocks noGrp="1"/>
          </p:cNvSpPr>
          <p:nvPr>
            <p:ph type="body" sz="quarter" idx="13" hasCustomPrompt="1"/>
          </p:nvPr>
        </p:nvSpPr>
        <p:spPr>
          <a:xfrm>
            <a:off x="1828800" y="5225830"/>
            <a:ext cx="6705600" cy="973358"/>
          </a:xfrm>
        </p:spPr>
        <p:txBody>
          <a:bodyPr/>
          <a:lstStyle>
            <a:lvl1pPr marL="0" indent="0" algn="l">
              <a:lnSpc>
                <a:spcPct val="100000"/>
              </a:lnSpc>
              <a:buNone/>
              <a:defRPr b="1">
                <a:solidFill>
                  <a:schemeClr val="tx1"/>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add attribution</a:t>
            </a:r>
          </a:p>
        </p:txBody>
      </p:sp>
      <p:sp>
        <p:nvSpPr>
          <p:cNvPr id="15" name="TextBox 14">
            <a:extLst>
              <a:ext uri="{FF2B5EF4-FFF2-40B4-BE49-F238E27FC236}">
                <a16:creationId xmlns:a16="http://schemas.microsoft.com/office/drawing/2014/main" id="{8B305329-1D2F-EF7C-8F5E-7FE0825D5AF6}"/>
              </a:ext>
            </a:extLst>
          </p:cNvPr>
          <p:cNvSpPr txBox="1"/>
          <p:nvPr userDrawn="1"/>
        </p:nvSpPr>
        <p:spPr>
          <a:xfrm>
            <a:off x="1219200" y="746021"/>
            <a:ext cx="609600" cy="458271"/>
          </a:xfrm>
          <a:custGeom>
            <a:avLst/>
            <a:gdLst>
              <a:gd name="connsiteX0" fmla="*/ 490993 w 543326"/>
              <a:gd name="connsiteY0" fmla="*/ 0 h 408449"/>
              <a:gd name="connsiteX1" fmla="*/ 520879 w 543326"/>
              <a:gd name="connsiteY1" fmla="*/ 1423 h 408449"/>
              <a:gd name="connsiteX2" fmla="*/ 537602 w 543326"/>
              <a:gd name="connsiteY2" fmla="*/ 6760 h 408449"/>
              <a:gd name="connsiteX3" fmla="*/ 543294 w 543326"/>
              <a:gd name="connsiteY3" fmla="*/ 16366 h 408449"/>
              <a:gd name="connsiteX4" fmla="*/ 540092 w 543326"/>
              <a:gd name="connsiteY4" fmla="*/ 29886 h 408449"/>
              <a:gd name="connsiteX5" fmla="*/ 456837 w 543326"/>
              <a:gd name="connsiteY5" fmla="*/ 224149 h 408449"/>
              <a:gd name="connsiteX6" fmla="*/ 456837 w 543326"/>
              <a:gd name="connsiteY6" fmla="*/ 334445 h 408449"/>
              <a:gd name="connsiteX7" fmla="*/ 451500 w 543326"/>
              <a:gd name="connsiteY7" fmla="*/ 373226 h 408449"/>
              <a:gd name="connsiteX8" fmla="*/ 435133 w 543326"/>
              <a:gd name="connsiteY8" fmla="*/ 395641 h 408449"/>
              <a:gd name="connsiteX9" fmla="*/ 406670 w 543326"/>
              <a:gd name="connsiteY9" fmla="*/ 405959 h 408449"/>
              <a:gd name="connsiteX10" fmla="*/ 366466 w 543326"/>
              <a:gd name="connsiteY10" fmla="*/ 408449 h 408449"/>
              <a:gd name="connsiteX11" fmla="*/ 326617 w 543326"/>
              <a:gd name="connsiteY11" fmla="*/ 405959 h 408449"/>
              <a:gd name="connsiteX12" fmla="*/ 299577 w 543326"/>
              <a:gd name="connsiteY12" fmla="*/ 395641 h 408449"/>
              <a:gd name="connsiteX13" fmla="*/ 284278 w 543326"/>
              <a:gd name="connsiteY13" fmla="*/ 373226 h 408449"/>
              <a:gd name="connsiteX14" fmla="*/ 279652 w 543326"/>
              <a:gd name="connsiteY14" fmla="*/ 334445 h 408449"/>
              <a:gd name="connsiteX15" fmla="*/ 282143 w 543326"/>
              <a:gd name="connsiteY15" fmla="*/ 284634 h 408449"/>
              <a:gd name="connsiteX16" fmla="*/ 290326 w 543326"/>
              <a:gd name="connsiteY16" fmla="*/ 241227 h 408449"/>
              <a:gd name="connsiteX17" fmla="*/ 305625 w 543326"/>
              <a:gd name="connsiteY17" fmla="*/ 201378 h 408449"/>
              <a:gd name="connsiteX18" fmla="*/ 328752 w 543326"/>
              <a:gd name="connsiteY18" fmla="*/ 162241 h 408449"/>
              <a:gd name="connsiteX19" fmla="*/ 419123 w 543326"/>
              <a:gd name="connsiteY19" fmla="*/ 26328 h 408449"/>
              <a:gd name="connsiteX20" fmla="*/ 429441 w 543326"/>
              <a:gd name="connsiteY20" fmla="*/ 14232 h 408449"/>
              <a:gd name="connsiteX21" fmla="*/ 442961 w 543326"/>
              <a:gd name="connsiteY21" fmla="*/ 6048 h 408449"/>
              <a:gd name="connsiteX22" fmla="*/ 462529 w 543326"/>
              <a:gd name="connsiteY22" fmla="*/ 1423 h 408449"/>
              <a:gd name="connsiteX23" fmla="*/ 490993 w 543326"/>
              <a:gd name="connsiteY23" fmla="*/ 0 h 408449"/>
              <a:gd name="connsiteX24" fmla="*/ 211340 w 543326"/>
              <a:gd name="connsiteY24" fmla="*/ 0 h 408449"/>
              <a:gd name="connsiteX25" fmla="*/ 241227 w 543326"/>
              <a:gd name="connsiteY25" fmla="*/ 1423 h 408449"/>
              <a:gd name="connsiteX26" fmla="*/ 258305 w 543326"/>
              <a:gd name="connsiteY26" fmla="*/ 6760 h 408449"/>
              <a:gd name="connsiteX27" fmla="*/ 263997 w 543326"/>
              <a:gd name="connsiteY27" fmla="*/ 16366 h 408449"/>
              <a:gd name="connsiteX28" fmla="*/ 261151 w 543326"/>
              <a:gd name="connsiteY28" fmla="*/ 29886 h 408449"/>
              <a:gd name="connsiteX29" fmla="*/ 177184 w 543326"/>
              <a:gd name="connsiteY29" fmla="*/ 224149 h 408449"/>
              <a:gd name="connsiteX30" fmla="*/ 177184 w 543326"/>
              <a:gd name="connsiteY30" fmla="*/ 334445 h 408449"/>
              <a:gd name="connsiteX31" fmla="*/ 171847 w 543326"/>
              <a:gd name="connsiteY31" fmla="*/ 373226 h 408449"/>
              <a:gd name="connsiteX32" fmla="*/ 155481 w 543326"/>
              <a:gd name="connsiteY32" fmla="*/ 395641 h 408449"/>
              <a:gd name="connsiteX33" fmla="*/ 127373 w 543326"/>
              <a:gd name="connsiteY33" fmla="*/ 405959 h 408449"/>
              <a:gd name="connsiteX34" fmla="*/ 86813 w 543326"/>
              <a:gd name="connsiteY34" fmla="*/ 408449 h 408449"/>
              <a:gd name="connsiteX35" fmla="*/ 46964 w 543326"/>
              <a:gd name="connsiteY35" fmla="*/ 405959 h 408449"/>
              <a:gd name="connsiteX36" fmla="*/ 20280 w 543326"/>
              <a:gd name="connsiteY36" fmla="*/ 395641 h 408449"/>
              <a:gd name="connsiteX37" fmla="*/ 4981 w 543326"/>
              <a:gd name="connsiteY37" fmla="*/ 373226 h 408449"/>
              <a:gd name="connsiteX38" fmla="*/ 0 w 543326"/>
              <a:gd name="connsiteY38" fmla="*/ 334445 h 408449"/>
              <a:gd name="connsiteX39" fmla="*/ 2490 w 543326"/>
              <a:gd name="connsiteY39" fmla="*/ 284634 h 408449"/>
              <a:gd name="connsiteX40" fmla="*/ 10673 w 543326"/>
              <a:gd name="connsiteY40" fmla="*/ 241227 h 408449"/>
              <a:gd name="connsiteX41" fmla="*/ 25972 w 543326"/>
              <a:gd name="connsiteY41" fmla="*/ 201378 h 408449"/>
              <a:gd name="connsiteX42" fmla="*/ 49099 w 543326"/>
              <a:gd name="connsiteY42" fmla="*/ 162241 h 408449"/>
              <a:gd name="connsiteX43" fmla="*/ 140182 w 543326"/>
              <a:gd name="connsiteY43" fmla="*/ 26328 h 408449"/>
              <a:gd name="connsiteX44" fmla="*/ 150500 w 543326"/>
              <a:gd name="connsiteY44" fmla="*/ 14232 h 408449"/>
              <a:gd name="connsiteX45" fmla="*/ 164020 w 543326"/>
              <a:gd name="connsiteY45" fmla="*/ 6048 h 408449"/>
              <a:gd name="connsiteX46" fmla="*/ 183588 w 543326"/>
              <a:gd name="connsiteY46" fmla="*/ 1423 h 408449"/>
              <a:gd name="connsiteX47" fmla="*/ 211340 w 543326"/>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6" h="408449">
                <a:moveTo>
                  <a:pt x="490993" y="0"/>
                </a:moveTo>
                <a:cubicBezTo>
                  <a:pt x="503327" y="0"/>
                  <a:pt x="513289" y="474"/>
                  <a:pt x="520879" y="1423"/>
                </a:cubicBezTo>
                <a:cubicBezTo>
                  <a:pt x="528470" y="2372"/>
                  <a:pt x="534044" y="4151"/>
                  <a:pt x="537602" y="6760"/>
                </a:cubicBezTo>
                <a:cubicBezTo>
                  <a:pt x="541160" y="9369"/>
                  <a:pt x="543057" y="12571"/>
                  <a:pt x="543294" y="16366"/>
                </a:cubicBezTo>
                <a:cubicBezTo>
                  <a:pt x="543532" y="20161"/>
                  <a:pt x="542464" y="24668"/>
                  <a:pt x="540092" y="29886"/>
                </a:cubicBezTo>
                <a:lnTo>
                  <a:pt x="456837" y="224149"/>
                </a:lnTo>
                <a:lnTo>
                  <a:pt x="456837" y="334445"/>
                </a:lnTo>
                <a:cubicBezTo>
                  <a:pt x="456837" y="350574"/>
                  <a:pt x="455058" y="363501"/>
                  <a:pt x="451500" y="373226"/>
                </a:cubicBezTo>
                <a:cubicBezTo>
                  <a:pt x="447942" y="382951"/>
                  <a:pt x="442487" y="390423"/>
                  <a:pt x="435133" y="395641"/>
                </a:cubicBezTo>
                <a:cubicBezTo>
                  <a:pt x="427780" y="400859"/>
                  <a:pt x="418293" y="404299"/>
                  <a:pt x="406670" y="405959"/>
                </a:cubicBezTo>
                <a:cubicBezTo>
                  <a:pt x="395048" y="407619"/>
                  <a:pt x="381646" y="408449"/>
                  <a:pt x="366466" y="408449"/>
                </a:cubicBezTo>
                <a:cubicBezTo>
                  <a:pt x="350811" y="408449"/>
                  <a:pt x="337528" y="407619"/>
                  <a:pt x="326617" y="405959"/>
                </a:cubicBezTo>
                <a:cubicBezTo>
                  <a:pt x="315706" y="404299"/>
                  <a:pt x="306692" y="400859"/>
                  <a:pt x="299577" y="395641"/>
                </a:cubicBezTo>
                <a:cubicBezTo>
                  <a:pt x="292461" y="390423"/>
                  <a:pt x="287361" y="382951"/>
                  <a:pt x="284278" y="373226"/>
                </a:cubicBezTo>
                <a:cubicBezTo>
                  <a:pt x="281194" y="363501"/>
                  <a:pt x="279652" y="350574"/>
                  <a:pt x="279652" y="334445"/>
                </a:cubicBezTo>
                <a:cubicBezTo>
                  <a:pt x="279652" y="316418"/>
                  <a:pt x="280482" y="299814"/>
                  <a:pt x="282143" y="284634"/>
                </a:cubicBezTo>
                <a:cubicBezTo>
                  <a:pt x="283803" y="269453"/>
                  <a:pt x="286531" y="254984"/>
                  <a:pt x="290326" y="241227"/>
                </a:cubicBezTo>
                <a:cubicBezTo>
                  <a:pt x="294121" y="227470"/>
                  <a:pt x="299221" y="214187"/>
                  <a:pt x="305625" y="201378"/>
                </a:cubicBezTo>
                <a:cubicBezTo>
                  <a:pt x="312029" y="188570"/>
                  <a:pt x="319738" y="175524"/>
                  <a:pt x="328752" y="162241"/>
                </a:cubicBezTo>
                <a:lnTo>
                  <a:pt x="419123" y="26328"/>
                </a:lnTo>
                <a:cubicBezTo>
                  <a:pt x="422444" y="21585"/>
                  <a:pt x="425883" y="17552"/>
                  <a:pt x="429441" y="14232"/>
                </a:cubicBezTo>
                <a:cubicBezTo>
                  <a:pt x="432999" y="10911"/>
                  <a:pt x="437505" y="8183"/>
                  <a:pt x="442961" y="6048"/>
                </a:cubicBezTo>
                <a:cubicBezTo>
                  <a:pt x="448416" y="3914"/>
                  <a:pt x="454939" y="2372"/>
                  <a:pt x="462529" y="1423"/>
                </a:cubicBezTo>
                <a:cubicBezTo>
                  <a:pt x="470120" y="474"/>
                  <a:pt x="479608" y="0"/>
                  <a:pt x="490993" y="0"/>
                </a:cubicBezTo>
                <a:close/>
                <a:moveTo>
                  <a:pt x="211340" y="0"/>
                </a:moveTo>
                <a:cubicBezTo>
                  <a:pt x="223674" y="0"/>
                  <a:pt x="233637" y="474"/>
                  <a:pt x="241227" y="1423"/>
                </a:cubicBezTo>
                <a:cubicBezTo>
                  <a:pt x="248817" y="2372"/>
                  <a:pt x="254510" y="4151"/>
                  <a:pt x="258305" y="6760"/>
                </a:cubicBezTo>
                <a:cubicBezTo>
                  <a:pt x="262100" y="9369"/>
                  <a:pt x="263997" y="12571"/>
                  <a:pt x="263997" y="16366"/>
                </a:cubicBezTo>
                <a:cubicBezTo>
                  <a:pt x="263997" y="20161"/>
                  <a:pt x="263049" y="24668"/>
                  <a:pt x="261151" y="29886"/>
                </a:cubicBezTo>
                <a:lnTo>
                  <a:pt x="177184" y="224149"/>
                </a:lnTo>
                <a:lnTo>
                  <a:pt x="177184" y="334445"/>
                </a:lnTo>
                <a:cubicBezTo>
                  <a:pt x="177184" y="350574"/>
                  <a:pt x="175405" y="363501"/>
                  <a:pt x="171847" y="373226"/>
                </a:cubicBezTo>
                <a:cubicBezTo>
                  <a:pt x="168289" y="382951"/>
                  <a:pt x="162834" y="390423"/>
                  <a:pt x="155481" y="395641"/>
                </a:cubicBezTo>
                <a:cubicBezTo>
                  <a:pt x="148128" y="400859"/>
                  <a:pt x="138759" y="404299"/>
                  <a:pt x="127373" y="405959"/>
                </a:cubicBezTo>
                <a:cubicBezTo>
                  <a:pt x="115988" y="407619"/>
                  <a:pt x="102468" y="408449"/>
                  <a:pt x="86813" y="408449"/>
                </a:cubicBezTo>
                <a:cubicBezTo>
                  <a:pt x="71158" y="408449"/>
                  <a:pt x="57875" y="407619"/>
                  <a:pt x="46964" y="405959"/>
                </a:cubicBezTo>
                <a:cubicBezTo>
                  <a:pt x="36053" y="404299"/>
                  <a:pt x="27158" y="400859"/>
                  <a:pt x="20280" y="395641"/>
                </a:cubicBezTo>
                <a:cubicBezTo>
                  <a:pt x="13401" y="390423"/>
                  <a:pt x="8301" y="382951"/>
                  <a:pt x="4981" y="373226"/>
                </a:cubicBezTo>
                <a:cubicBezTo>
                  <a:pt x="1660" y="363501"/>
                  <a:pt x="0" y="350574"/>
                  <a:pt x="0" y="334445"/>
                </a:cubicBezTo>
                <a:cubicBezTo>
                  <a:pt x="0" y="316418"/>
                  <a:pt x="830" y="299814"/>
                  <a:pt x="2490" y="284634"/>
                </a:cubicBezTo>
                <a:cubicBezTo>
                  <a:pt x="4151" y="269453"/>
                  <a:pt x="6878" y="254984"/>
                  <a:pt x="10673" y="241227"/>
                </a:cubicBezTo>
                <a:cubicBezTo>
                  <a:pt x="14468" y="227470"/>
                  <a:pt x="19568" y="214187"/>
                  <a:pt x="25972" y="201378"/>
                </a:cubicBezTo>
                <a:cubicBezTo>
                  <a:pt x="32377" y="188570"/>
                  <a:pt x="40086" y="175524"/>
                  <a:pt x="49099" y="162241"/>
                </a:cubicBezTo>
                <a:lnTo>
                  <a:pt x="140182" y="26328"/>
                </a:lnTo>
                <a:cubicBezTo>
                  <a:pt x="143502" y="21585"/>
                  <a:pt x="146942" y="17552"/>
                  <a:pt x="150500" y="14232"/>
                </a:cubicBezTo>
                <a:cubicBezTo>
                  <a:pt x="154058" y="10911"/>
                  <a:pt x="158564" y="8183"/>
                  <a:pt x="164020" y="6048"/>
                </a:cubicBezTo>
                <a:cubicBezTo>
                  <a:pt x="169475" y="3914"/>
                  <a:pt x="175998" y="2372"/>
                  <a:pt x="183588" y="1423"/>
                </a:cubicBezTo>
                <a:cubicBezTo>
                  <a:pt x="191179" y="474"/>
                  <a:pt x="200429" y="0"/>
                  <a:pt x="211340"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
        <p:nvSpPr>
          <p:cNvPr id="14" name="TextBox 13">
            <a:extLst>
              <a:ext uri="{FF2B5EF4-FFF2-40B4-BE49-F238E27FC236}">
                <a16:creationId xmlns:a16="http://schemas.microsoft.com/office/drawing/2014/main" id="{76FC7613-EC6C-9EFE-D02C-AD5E5C8730A5}"/>
              </a:ext>
            </a:extLst>
          </p:cNvPr>
          <p:cNvSpPr txBox="1"/>
          <p:nvPr userDrawn="1"/>
        </p:nvSpPr>
        <p:spPr>
          <a:xfrm>
            <a:off x="8534399" y="4767559"/>
            <a:ext cx="609601" cy="458271"/>
          </a:xfrm>
          <a:custGeom>
            <a:avLst/>
            <a:gdLst>
              <a:gd name="connsiteX0" fmla="*/ 456514 w 543327"/>
              <a:gd name="connsiteY0" fmla="*/ 0 h 408449"/>
              <a:gd name="connsiteX1" fmla="*/ 496363 w 543327"/>
              <a:gd name="connsiteY1" fmla="*/ 2490 h 408449"/>
              <a:gd name="connsiteX2" fmla="*/ 523047 w 543327"/>
              <a:gd name="connsiteY2" fmla="*/ 12808 h 408449"/>
              <a:gd name="connsiteX3" fmla="*/ 538346 w 543327"/>
              <a:gd name="connsiteY3" fmla="*/ 35223 h 408449"/>
              <a:gd name="connsiteX4" fmla="*/ 543327 w 543327"/>
              <a:gd name="connsiteY4" fmla="*/ 74005 h 408449"/>
              <a:gd name="connsiteX5" fmla="*/ 540837 w 543327"/>
              <a:gd name="connsiteY5" fmla="*/ 123816 h 408449"/>
              <a:gd name="connsiteX6" fmla="*/ 532654 w 543327"/>
              <a:gd name="connsiteY6" fmla="*/ 167222 h 408449"/>
              <a:gd name="connsiteX7" fmla="*/ 517710 w 543327"/>
              <a:gd name="connsiteY7" fmla="*/ 207071 h 408449"/>
              <a:gd name="connsiteX8" fmla="*/ 494228 w 543327"/>
              <a:gd name="connsiteY8" fmla="*/ 246208 h 408449"/>
              <a:gd name="connsiteX9" fmla="*/ 403145 w 543327"/>
              <a:gd name="connsiteY9" fmla="*/ 382121 h 408449"/>
              <a:gd name="connsiteX10" fmla="*/ 392827 w 543327"/>
              <a:gd name="connsiteY10" fmla="*/ 394218 h 408449"/>
              <a:gd name="connsiteX11" fmla="*/ 379307 w 543327"/>
              <a:gd name="connsiteY11" fmla="*/ 402401 h 408449"/>
              <a:gd name="connsiteX12" fmla="*/ 359738 w 543327"/>
              <a:gd name="connsiteY12" fmla="*/ 407026 h 408449"/>
              <a:gd name="connsiteX13" fmla="*/ 331987 w 543327"/>
              <a:gd name="connsiteY13" fmla="*/ 408449 h 408449"/>
              <a:gd name="connsiteX14" fmla="*/ 302100 w 543327"/>
              <a:gd name="connsiteY14" fmla="*/ 407026 h 408449"/>
              <a:gd name="connsiteX15" fmla="*/ 285378 w 543327"/>
              <a:gd name="connsiteY15" fmla="*/ 401689 h 408449"/>
              <a:gd name="connsiteX16" fmla="*/ 279685 w 543327"/>
              <a:gd name="connsiteY16" fmla="*/ 392083 h 408449"/>
              <a:gd name="connsiteX17" fmla="*/ 282176 w 543327"/>
              <a:gd name="connsiteY17" fmla="*/ 377851 h 408449"/>
              <a:gd name="connsiteX18" fmla="*/ 366143 w 543327"/>
              <a:gd name="connsiteY18" fmla="*/ 184300 h 408449"/>
              <a:gd name="connsiteX19" fmla="*/ 366143 w 543327"/>
              <a:gd name="connsiteY19" fmla="*/ 74005 h 408449"/>
              <a:gd name="connsiteX20" fmla="*/ 371480 w 543327"/>
              <a:gd name="connsiteY20" fmla="*/ 35223 h 408449"/>
              <a:gd name="connsiteX21" fmla="*/ 387490 w 543327"/>
              <a:gd name="connsiteY21" fmla="*/ 12808 h 408449"/>
              <a:gd name="connsiteX22" fmla="*/ 415598 w 543327"/>
              <a:gd name="connsiteY22" fmla="*/ 2490 h 408449"/>
              <a:gd name="connsiteX23" fmla="*/ 456514 w 543327"/>
              <a:gd name="connsiteY23" fmla="*/ 0 h 408449"/>
              <a:gd name="connsiteX24" fmla="*/ 177573 w 543327"/>
              <a:gd name="connsiteY24" fmla="*/ 0 h 408449"/>
              <a:gd name="connsiteX25" fmla="*/ 217422 w 543327"/>
              <a:gd name="connsiteY25" fmla="*/ 2490 h 408449"/>
              <a:gd name="connsiteX26" fmla="*/ 244106 w 543327"/>
              <a:gd name="connsiteY26" fmla="*/ 12808 h 408449"/>
              <a:gd name="connsiteX27" fmla="*/ 259405 w 543327"/>
              <a:gd name="connsiteY27" fmla="*/ 35223 h 408449"/>
              <a:gd name="connsiteX28" fmla="*/ 264386 w 543327"/>
              <a:gd name="connsiteY28" fmla="*/ 74005 h 408449"/>
              <a:gd name="connsiteX29" fmla="*/ 261896 w 543327"/>
              <a:gd name="connsiteY29" fmla="*/ 123816 h 408449"/>
              <a:gd name="connsiteX30" fmla="*/ 253713 w 543327"/>
              <a:gd name="connsiteY30" fmla="*/ 167222 h 408449"/>
              <a:gd name="connsiteX31" fmla="*/ 238413 w 543327"/>
              <a:gd name="connsiteY31" fmla="*/ 207071 h 408449"/>
              <a:gd name="connsiteX32" fmla="*/ 215287 w 543327"/>
              <a:gd name="connsiteY32" fmla="*/ 246208 h 408449"/>
              <a:gd name="connsiteX33" fmla="*/ 123493 w 543327"/>
              <a:gd name="connsiteY33" fmla="*/ 382121 h 408449"/>
              <a:gd name="connsiteX34" fmla="*/ 113530 w 543327"/>
              <a:gd name="connsiteY34" fmla="*/ 394218 h 408449"/>
              <a:gd name="connsiteX35" fmla="*/ 99654 w 543327"/>
              <a:gd name="connsiteY35" fmla="*/ 402401 h 408449"/>
              <a:gd name="connsiteX36" fmla="*/ 80442 w 543327"/>
              <a:gd name="connsiteY36" fmla="*/ 407026 h 408449"/>
              <a:gd name="connsiteX37" fmla="*/ 53046 w 543327"/>
              <a:gd name="connsiteY37" fmla="*/ 408449 h 408449"/>
              <a:gd name="connsiteX38" fmla="*/ 22803 w 543327"/>
              <a:gd name="connsiteY38" fmla="*/ 407026 h 408449"/>
              <a:gd name="connsiteX39" fmla="*/ 5725 w 543327"/>
              <a:gd name="connsiteY39" fmla="*/ 401689 h 408449"/>
              <a:gd name="connsiteX40" fmla="*/ 33 w 543327"/>
              <a:gd name="connsiteY40" fmla="*/ 392083 h 408449"/>
              <a:gd name="connsiteX41" fmla="*/ 3235 w 543327"/>
              <a:gd name="connsiteY41" fmla="*/ 377851 h 408449"/>
              <a:gd name="connsiteX42" fmla="*/ 87202 w 543327"/>
              <a:gd name="connsiteY42" fmla="*/ 184300 h 408449"/>
              <a:gd name="connsiteX43" fmla="*/ 87202 w 543327"/>
              <a:gd name="connsiteY43" fmla="*/ 74005 h 408449"/>
              <a:gd name="connsiteX44" fmla="*/ 92183 w 543327"/>
              <a:gd name="connsiteY44" fmla="*/ 35223 h 408449"/>
              <a:gd name="connsiteX45" fmla="*/ 108193 w 543327"/>
              <a:gd name="connsiteY45" fmla="*/ 12808 h 408449"/>
              <a:gd name="connsiteX46" fmla="*/ 136657 w 543327"/>
              <a:gd name="connsiteY46" fmla="*/ 2490 h 408449"/>
              <a:gd name="connsiteX47" fmla="*/ 177573 w 543327"/>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7" h="408449">
                <a:moveTo>
                  <a:pt x="456514" y="0"/>
                </a:moveTo>
                <a:cubicBezTo>
                  <a:pt x="472169" y="0"/>
                  <a:pt x="485452" y="830"/>
                  <a:pt x="496363" y="2490"/>
                </a:cubicBezTo>
                <a:cubicBezTo>
                  <a:pt x="507274" y="4151"/>
                  <a:pt x="516169" y="7590"/>
                  <a:pt x="523047" y="12808"/>
                </a:cubicBezTo>
                <a:cubicBezTo>
                  <a:pt x="529926" y="18027"/>
                  <a:pt x="535026" y="25498"/>
                  <a:pt x="538346" y="35223"/>
                </a:cubicBezTo>
                <a:cubicBezTo>
                  <a:pt x="541667" y="44948"/>
                  <a:pt x="543327" y="57875"/>
                  <a:pt x="543327" y="74005"/>
                </a:cubicBezTo>
                <a:cubicBezTo>
                  <a:pt x="543327" y="92031"/>
                  <a:pt x="542497" y="108635"/>
                  <a:pt x="540837" y="123816"/>
                </a:cubicBezTo>
                <a:cubicBezTo>
                  <a:pt x="539177" y="138996"/>
                  <a:pt x="536449" y="153465"/>
                  <a:pt x="532654" y="167222"/>
                </a:cubicBezTo>
                <a:cubicBezTo>
                  <a:pt x="528859" y="180980"/>
                  <a:pt x="523877" y="194262"/>
                  <a:pt x="517710" y="207071"/>
                </a:cubicBezTo>
                <a:cubicBezTo>
                  <a:pt x="511543" y="219879"/>
                  <a:pt x="503716" y="232925"/>
                  <a:pt x="494228" y="246208"/>
                </a:cubicBezTo>
                <a:lnTo>
                  <a:pt x="403145" y="382121"/>
                </a:lnTo>
                <a:cubicBezTo>
                  <a:pt x="399824" y="386865"/>
                  <a:pt x="396385" y="390897"/>
                  <a:pt x="392827" y="394218"/>
                </a:cubicBezTo>
                <a:cubicBezTo>
                  <a:pt x="389269" y="397538"/>
                  <a:pt x="384763" y="400266"/>
                  <a:pt x="379307" y="402401"/>
                </a:cubicBezTo>
                <a:cubicBezTo>
                  <a:pt x="373852" y="404536"/>
                  <a:pt x="367329" y="406077"/>
                  <a:pt x="359738" y="407026"/>
                </a:cubicBezTo>
                <a:cubicBezTo>
                  <a:pt x="352148" y="407975"/>
                  <a:pt x="342898" y="408449"/>
                  <a:pt x="331987" y="408449"/>
                </a:cubicBezTo>
                <a:cubicBezTo>
                  <a:pt x="319653" y="408449"/>
                  <a:pt x="309690" y="407975"/>
                  <a:pt x="302100" y="407026"/>
                </a:cubicBezTo>
                <a:cubicBezTo>
                  <a:pt x="294510" y="406077"/>
                  <a:pt x="288936" y="404299"/>
                  <a:pt x="285378" y="401689"/>
                </a:cubicBezTo>
                <a:cubicBezTo>
                  <a:pt x="281820" y="399080"/>
                  <a:pt x="279923" y="395878"/>
                  <a:pt x="279685" y="392083"/>
                </a:cubicBezTo>
                <a:cubicBezTo>
                  <a:pt x="279448" y="388288"/>
                  <a:pt x="280278" y="383544"/>
                  <a:pt x="282176" y="377851"/>
                </a:cubicBezTo>
                <a:lnTo>
                  <a:pt x="366143" y="184300"/>
                </a:lnTo>
                <a:lnTo>
                  <a:pt x="366143" y="74005"/>
                </a:lnTo>
                <a:cubicBezTo>
                  <a:pt x="366143" y="57875"/>
                  <a:pt x="367922" y="44948"/>
                  <a:pt x="371480" y="35223"/>
                </a:cubicBezTo>
                <a:cubicBezTo>
                  <a:pt x="375038" y="25498"/>
                  <a:pt x="380374" y="18027"/>
                  <a:pt x="387490" y="12808"/>
                </a:cubicBezTo>
                <a:cubicBezTo>
                  <a:pt x="394606" y="7590"/>
                  <a:pt x="403975" y="4151"/>
                  <a:pt x="415598" y="2490"/>
                </a:cubicBezTo>
                <a:cubicBezTo>
                  <a:pt x="427220" y="830"/>
                  <a:pt x="440859" y="0"/>
                  <a:pt x="456514" y="0"/>
                </a:cubicBezTo>
                <a:close/>
                <a:moveTo>
                  <a:pt x="177573" y="0"/>
                </a:moveTo>
                <a:cubicBezTo>
                  <a:pt x="193228" y="0"/>
                  <a:pt x="206511" y="830"/>
                  <a:pt x="217422" y="2490"/>
                </a:cubicBezTo>
                <a:cubicBezTo>
                  <a:pt x="228333" y="4151"/>
                  <a:pt x="237228" y="7590"/>
                  <a:pt x="244106" y="12808"/>
                </a:cubicBezTo>
                <a:cubicBezTo>
                  <a:pt x="250985" y="18027"/>
                  <a:pt x="256085" y="25498"/>
                  <a:pt x="259405" y="35223"/>
                </a:cubicBezTo>
                <a:cubicBezTo>
                  <a:pt x="262726" y="44948"/>
                  <a:pt x="264386" y="57875"/>
                  <a:pt x="264386" y="74005"/>
                </a:cubicBezTo>
                <a:cubicBezTo>
                  <a:pt x="264386" y="92031"/>
                  <a:pt x="263556" y="108635"/>
                  <a:pt x="261896" y="123816"/>
                </a:cubicBezTo>
                <a:cubicBezTo>
                  <a:pt x="260235" y="138996"/>
                  <a:pt x="257508" y="153465"/>
                  <a:pt x="253713" y="167222"/>
                </a:cubicBezTo>
                <a:cubicBezTo>
                  <a:pt x="249917" y="180980"/>
                  <a:pt x="244818" y="194262"/>
                  <a:pt x="238413" y="207071"/>
                </a:cubicBezTo>
                <a:cubicBezTo>
                  <a:pt x="232009" y="219879"/>
                  <a:pt x="224300" y="232925"/>
                  <a:pt x="215287" y="246208"/>
                </a:cubicBezTo>
                <a:lnTo>
                  <a:pt x="123493" y="382121"/>
                </a:lnTo>
                <a:cubicBezTo>
                  <a:pt x="120646" y="386865"/>
                  <a:pt x="117326" y="390897"/>
                  <a:pt x="113530" y="394218"/>
                </a:cubicBezTo>
                <a:cubicBezTo>
                  <a:pt x="109735" y="397538"/>
                  <a:pt x="105110" y="400266"/>
                  <a:pt x="99654" y="402401"/>
                </a:cubicBezTo>
                <a:cubicBezTo>
                  <a:pt x="94199" y="404536"/>
                  <a:pt x="87795" y="406077"/>
                  <a:pt x="80442" y="407026"/>
                </a:cubicBezTo>
                <a:cubicBezTo>
                  <a:pt x="73089" y="407975"/>
                  <a:pt x="63957" y="408449"/>
                  <a:pt x="53046" y="408449"/>
                </a:cubicBezTo>
                <a:cubicBezTo>
                  <a:pt x="40712" y="408449"/>
                  <a:pt x="30631" y="407975"/>
                  <a:pt x="22803" y="407026"/>
                </a:cubicBezTo>
                <a:cubicBezTo>
                  <a:pt x="14976" y="406077"/>
                  <a:pt x="9283" y="404299"/>
                  <a:pt x="5725" y="401689"/>
                </a:cubicBezTo>
                <a:cubicBezTo>
                  <a:pt x="2167" y="399080"/>
                  <a:pt x="270" y="395878"/>
                  <a:pt x="33" y="392083"/>
                </a:cubicBezTo>
                <a:cubicBezTo>
                  <a:pt x="-204" y="388288"/>
                  <a:pt x="863" y="383544"/>
                  <a:pt x="3235" y="377851"/>
                </a:cubicBezTo>
                <a:lnTo>
                  <a:pt x="87202" y="184300"/>
                </a:lnTo>
                <a:lnTo>
                  <a:pt x="87202" y="74005"/>
                </a:lnTo>
                <a:cubicBezTo>
                  <a:pt x="87202" y="57875"/>
                  <a:pt x="88862" y="44948"/>
                  <a:pt x="92183" y="35223"/>
                </a:cubicBezTo>
                <a:cubicBezTo>
                  <a:pt x="95504" y="25498"/>
                  <a:pt x="100841" y="18027"/>
                  <a:pt x="108193" y="12808"/>
                </a:cubicBezTo>
                <a:cubicBezTo>
                  <a:pt x="115547" y="7590"/>
                  <a:pt x="125034" y="4151"/>
                  <a:pt x="136657" y="2490"/>
                </a:cubicBezTo>
                <a:cubicBezTo>
                  <a:pt x="148279" y="830"/>
                  <a:pt x="161918" y="0"/>
                  <a:pt x="177573"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Tree>
    <p:custDataLst>
      <p:tags r:id="rId1"/>
    </p:custDataLst>
    <p:extLst>
      <p:ext uri="{BB962C8B-B14F-4D97-AF65-F5344CB8AC3E}">
        <p14:creationId xmlns:p14="http://schemas.microsoft.com/office/powerpoint/2010/main" val="24219648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9C38F01-C88C-66E4-D496-EE6F4DA6D042}"/>
              </a:ext>
            </a:extLst>
          </p:cNvPr>
          <p:cNvSpPr>
            <a:spLocks noGrp="1"/>
          </p:cNvSpPr>
          <p:nvPr>
            <p:ph type="pic" sz="quarter" idx="14" hasCustomPrompt="1"/>
          </p:nvPr>
        </p:nvSpPr>
        <p:spPr>
          <a:xfrm>
            <a:off x="1219200" y="2078979"/>
            <a:ext cx="1828800" cy="1828800"/>
          </a:xfrm>
          <a:solidFill>
            <a:srgbClr val="C4D0CD"/>
          </a:solidFill>
        </p:spPr>
        <p:txBody>
          <a:bodyPr lIns="180000" tIns="108000" rIns="180000"/>
          <a:lstStyle>
            <a:lvl1pPr marL="0" indent="0" algn="ctr">
              <a:buNone/>
              <a:defRPr sz="1800"/>
            </a:lvl1pPr>
          </a:lstStyle>
          <a:p>
            <a:r>
              <a:rPr lang="en-GB" dirty="0"/>
              <a:t>Click to add image</a:t>
            </a:r>
            <a:endParaRPr lang="en-US" dirty="0"/>
          </a:p>
        </p:txBody>
      </p:sp>
      <p:sp>
        <p:nvSpPr>
          <p:cNvPr id="2" name="Rectangle 1">
            <a:extLst>
              <a:ext uri="{FF2B5EF4-FFF2-40B4-BE49-F238E27FC236}">
                <a16:creationId xmlns:a16="http://schemas.microsoft.com/office/drawing/2014/main" id="{E7796C24-6670-DA8E-4126-26358670A78B}"/>
              </a:ext>
            </a:extLst>
          </p:cNvPr>
          <p:cNvSpPr/>
          <p:nvPr userDrawn="1"/>
        </p:nvSpPr>
        <p:spPr>
          <a:xfrm>
            <a:off x="0" y="0"/>
            <a:ext cx="6096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16" name="Title 15">
            <a:extLst>
              <a:ext uri="{FF2B5EF4-FFF2-40B4-BE49-F238E27FC236}">
                <a16:creationId xmlns:a16="http://schemas.microsoft.com/office/drawing/2014/main" id="{A9E1CF1C-7FA2-4710-BBC2-1C5B7B5ABF0F}"/>
              </a:ext>
            </a:extLst>
          </p:cNvPr>
          <p:cNvSpPr>
            <a:spLocks noGrp="1"/>
          </p:cNvSpPr>
          <p:nvPr>
            <p:ph type="title" hasCustomPrompt="1"/>
          </p:nvPr>
        </p:nvSpPr>
        <p:spPr>
          <a:xfrm>
            <a:off x="4267201" y="1219200"/>
            <a:ext cx="6705600" cy="3548359"/>
          </a:xfrm>
          <a:prstGeom prst="rect">
            <a:avLst/>
          </a:prstGeom>
          <a:noFill/>
        </p:spPr>
        <p:txBody>
          <a:bodyPr wrap="square" lIns="0" tIns="0" rIns="0" bIns="0" anchor="ctr" anchorCtr="0">
            <a:noAutofit/>
          </a:bodyPr>
          <a:lstStyle>
            <a:lvl1pPr algn="l">
              <a:lnSpc>
                <a:spcPct val="100000"/>
              </a:lnSpc>
              <a:defRPr baseline="0">
                <a:solidFill>
                  <a:schemeClr val="accent1"/>
                </a:solidFill>
              </a:defRPr>
            </a:lvl1pPr>
          </a:lstStyle>
          <a:p>
            <a:r>
              <a:rPr lang="en-US" dirty="0"/>
              <a:t>Click to add quote.</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6" name="Text Placeholder 5">
            <a:extLst>
              <a:ext uri="{FF2B5EF4-FFF2-40B4-BE49-F238E27FC236}">
                <a16:creationId xmlns:a16="http://schemas.microsoft.com/office/drawing/2014/main" id="{0DF1B5E0-FD79-4230-B3D0-006D6BDCBC6F}"/>
              </a:ext>
            </a:extLst>
          </p:cNvPr>
          <p:cNvSpPr>
            <a:spLocks noGrp="1"/>
          </p:cNvSpPr>
          <p:nvPr>
            <p:ph type="body" sz="quarter" idx="13" hasCustomPrompt="1"/>
          </p:nvPr>
        </p:nvSpPr>
        <p:spPr>
          <a:xfrm>
            <a:off x="4267201" y="5225830"/>
            <a:ext cx="6705600" cy="973358"/>
          </a:xfrm>
        </p:spPr>
        <p:txBody>
          <a:bodyPr/>
          <a:lstStyle>
            <a:lvl1pPr marL="0" indent="0" algn="l">
              <a:lnSpc>
                <a:spcPct val="100000"/>
              </a:lnSpc>
              <a:buNone/>
              <a:defRPr b="1">
                <a:solidFill>
                  <a:schemeClr val="tx1"/>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add attribution</a:t>
            </a:r>
          </a:p>
        </p:txBody>
      </p:sp>
      <p:sp>
        <p:nvSpPr>
          <p:cNvPr id="15" name="TextBox 14">
            <a:extLst>
              <a:ext uri="{FF2B5EF4-FFF2-40B4-BE49-F238E27FC236}">
                <a16:creationId xmlns:a16="http://schemas.microsoft.com/office/drawing/2014/main" id="{8B305329-1D2F-EF7C-8F5E-7FE0825D5AF6}"/>
              </a:ext>
            </a:extLst>
          </p:cNvPr>
          <p:cNvSpPr txBox="1"/>
          <p:nvPr userDrawn="1"/>
        </p:nvSpPr>
        <p:spPr>
          <a:xfrm>
            <a:off x="3657601" y="746021"/>
            <a:ext cx="609600" cy="458271"/>
          </a:xfrm>
          <a:custGeom>
            <a:avLst/>
            <a:gdLst>
              <a:gd name="connsiteX0" fmla="*/ 490993 w 543326"/>
              <a:gd name="connsiteY0" fmla="*/ 0 h 408449"/>
              <a:gd name="connsiteX1" fmla="*/ 520879 w 543326"/>
              <a:gd name="connsiteY1" fmla="*/ 1423 h 408449"/>
              <a:gd name="connsiteX2" fmla="*/ 537602 w 543326"/>
              <a:gd name="connsiteY2" fmla="*/ 6760 h 408449"/>
              <a:gd name="connsiteX3" fmla="*/ 543294 w 543326"/>
              <a:gd name="connsiteY3" fmla="*/ 16366 h 408449"/>
              <a:gd name="connsiteX4" fmla="*/ 540092 w 543326"/>
              <a:gd name="connsiteY4" fmla="*/ 29886 h 408449"/>
              <a:gd name="connsiteX5" fmla="*/ 456837 w 543326"/>
              <a:gd name="connsiteY5" fmla="*/ 224149 h 408449"/>
              <a:gd name="connsiteX6" fmla="*/ 456837 w 543326"/>
              <a:gd name="connsiteY6" fmla="*/ 334445 h 408449"/>
              <a:gd name="connsiteX7" fmla="*/ 451500 w 543326"/>
              <a:gd name="connsiteY7" fmla="*/ 373226 h 408449"/>
              <a:gd name="connsiteX8" fmla="*/ 435133 w 543326"/>
              <a:gd name="connsiteY8" fmla="*/ 395641 h 408449"/>
              <a:gd name="connsiteX9" fmla="*/ 406670 w 543326"/>
              <a:gd name="connsiteY9" fmla="*/ 405959 h 408449"/>
              <a:gd name="connsiteX10" fmla="*/ 366466 w 543326"/>
              <a:gd name="connsiteY10" fmla="*/ 408449 h 408449"/>
              <a:gd name="connsiteX11" fmla="*/ 326617 w 543326"/>
              <a:gd name="connsiteY11" fmla="*/ 405959 h 408449"/>
              <a:gd name="connsiteX12" fmla="*/ 299577 w 543326"/>
              <a:gd name="connsiteY12" fmla="*/ 395641 h 408449"/>
              <a:gd name="connsiteX13" fmla="*/ 284278 w 543326"/>
              <a:gd name="connsiteY13" fmla="*/ 373226 h 408449"/>
              <a:gd name="connsiteX14" fmla="*/ 279652 w 543326"/>
              <a:gd name="connsiteY14" fmla="*/ 334445 h 408449"/>
              <a:gd name="connsiteX15" fmla="*/ 282143 w 543326"/>
              <a:gd name="connsiteY15" fmla="*/ 284634 h 408449"/>
              <a:gd name="connsiteX16" fmla="*/ 290326 w 543326"/>
              <a:gd name="connsiteY16" fmla="*/ 241227 h 408449"/>
              <a:gd name="connsiteX17" fmla="*/ 305625 w 543326"/>
              <a:gd name="connsiteY17" fmla="*/ 201378 h 408449"/>
              <a:gd name="connsiteX18" fmla="*/ 328752 w 543326"/>
              <a:gd name="connsiteY18" fmla="*/ 162241 h 408449"/>
              <a:gd name="connsiteX19" fmla="*/ 419123 w 543326"/>
              <a:gd name="connsiteY19" fmla="*/ 26328 h 408449"/>
              <a:gd name="connsiteX20" fmla="*/ 429441 w 543326"/>
              <a:gd name="connsiteY20" fmla="*/ 14232 h 408449"/>
              <a:gd name="connsiteX21" fmla="*/ 442961 w 543326"/>
              <a:gd name="connsiteY21" fmla="*/ 6048 h 408449"/>
              <a:gd name="connsiteX22" fmla="*/ 462529 w 543326"/>
              <a:gd name="connsiteY22" fmla="*/ 1423 h 408449"/>
              <a:gd name="connsiteX23" fmla="*/ 490993 w 543326"/>
              <a:gd name="connsiteY23" fmla="*/ 0 h 408449"/>
              <a:gd name="connsiteX24" fmla="*/ 211340 w 543326"/>
              <a:gd name="connsiteY24" fmla="*/ 0 h 408449"/>
              <a:gd name="connsiteX25" fmla="*/ 241227 w 543326"/>
              <a:gd name="connsiteY25" fmla="*/ 1423 h 408449"/>
              <a:gd name="connsiteX26" fmla="*/ 258305 w 543326"/>
              <a:gd name="connsiteY26" fmla="*/ 6760 h 408449"/>
              <a:gd name="connsiteX27" fmla="*/ 263997 w 543326"/>
              <a:gd name="connsiteY27" fmla="*/ 16366 h 408449"/>
              <a:gd name="connsiteX28" fmla="*/ 261151 w 543326"/>
              <a:gd name="connsiteY28" fmla="*/ 29886 h 408449"/>
              <a:gd name="connsiteX29" fmla="*/ 177184 w 543326"/>
              <a:gd name="connsiteY29" fmla="*/ 224149 h 408449"/>
              <a:gd name="connsiteX30" fmla="*/ 177184 w 543326"/>
              <a:gd name="connsiteY30" fmla="*/ 334445 h 408449"/>
              <a:gd name="connsiteX31" fmla="*/ 171847 w 543326"/>
              <a:gd name="connsiteY31" fmla="*/ 373226 h 408449"/>
              <a:gd name="connsiteX32" fmla="*/ 155481 w 543326"/>
              <a:gd name="connsiteY32" fmla="*/ 395641 h 408449"/>
              <a:gd name="connsiteX33" fmla="*/ 127373 w 543326"/>
              <a:gd name="connsiteY33" fmla="*/ 405959 h 408449"/>
              <a:gd name="connsiteX34" fmla="*/ 86813 w 543326"/>
              <a:gd name="connsiteY34" fmla="*/ 408449 h 408449"/>
              <a:gd name="connsiteX35" fmla="*/ 46964 w 543326"/>
              <a:gd name="connsiteY35" fmla="*/ 405959 h 408449"/>
              <a:gd name="connsiteX36" fmla="*/ 20280 w 543326"/>
              <a:gd name="connsiteY36" fmla="*/ 395641 h 408449"/>
              <a:gd name="connsiteX37" fmla="*/ 4981 w 543326"/>
              <a:gd name="connsiteY37" fmla="*/ 373226 h 408449"/>
              <a:gd name="connsiteX38" fmla="*/ 0 w 543326"/>
              <a:gd name="connsiteY38" fmla="*/ 334445 h 408449"/>
              <a:gd name="connsiteX39" fmla="*/ 2490 w 543326"/>
              <a:gd name="connsiteY39" fmla="*/ 284634 h 408449"/>
              <a:gd name="connsiteX40" fmla="*/ 10673 w 543326"/>
              <a:gd name="connsiteY40" fmla="*/ 241227 h 408449"/>
              <a:gd name="connsiteX41" fmla="*/ 25972 w 543326"/>
              <a:gd name="connsiteY41" fmla="*/ 201378 h 408449"/>
              <a:gd name="connsiteX42" fmla="*/ 49099 w 543326"/>
              <a:gd name="connsiteY42" fmla="*/ 162241 h 408449"/>
              <a:gd name="connsiteX43" fmla="*/ 140182 w 543326"/>
              <a:gd name="connsiteY43" fmla="*/ 26328 h 408449"/>
              <a:gd name="connsiteX44" fmla="*/ 150500 w 543326"/>
              <a:gd name="connsiteY44" fmla="*/ 14232 h 408449"/>
              <a:gd name="connsiteX45" fmla="*/ 164020 w 543326"/>
              <a:gd name="connsiteY45" fmla="*/ 6048 h 408449"/>
              <a:gd name="connsiteX46" fmla="*/ 183588 w 543326"/>
              <a:gd name="connsiteY46" fmla="*/ 1423 h 408449"/>
              <a:gd name="connsiteX47" fmla="*/ 211340 w 543326"/>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6" h="408449">
                <a:moveTo>
                  <a:pt x="490993" y="0"/>
                </a:moveTo>
                <a:cubicBezTo>
                  <a:pt x="503327" y="0"/>
                  <a:pt x="513289" y="474"/>
                  <a:pt x="520879" y="1423"/>
                </a:cubicBezTo>
                <a:cubicBezTo>
                  <a:pt x="528470" y="2372"/>
                  <a:pt x="534044" y="4151"/>
                  <a:pt x="537602" y="6760"/>
                </a:cubicBezTo>
                <a:cubicBezTo>
                  <a:pt x="541160" y="9369"/>
                  <a:pt x="543057" y="12571"/>
                  <a:pt x="543294" y="16366"/>
                </a:cubicBezTo>
                <a:cubicBezTo>
                  <a:pt x="543532" y="20161"/>
                  <a:pt x="542464" y="24668"/>
                  <a:pt x="540092" y="29886"/>
                </a:cubicBezTo>
                <a:lnTo>
                  <a:pt x="456837" y="224149"/>
                </a:lnTo>
                <a:lnTo>
                  <a:pt x="456837" y="334445"/>
                </a:lnTo>
                <a:cubicBezTo>
                  <a:pt x="456837" y="350574"/>
                  <a:pt x="455058" y="363501"/>
                  <a:pt x="451500" y="373226"/>
                </a:cubicBezTo>
                <a:cubicBezTo>
                  <a:pt x="447942" y="382951"/>
                  <a:pt x="442487" y="390423"/>
                  <a:pt x="435133" y="395641"/>
                </a:cubicBezTo>
                <a:cubicBezTo>
                  <a:pt x="427780" y="400859"/>
                  <a:pt x="418293" y="404299"/>
                  <a:pt x="406670" y="405959"/>
                </a:cubicBezTo>
                <a:cubicBezTo>
                  <a:pt x="395048" y="407619"/>
                  <a:pt x="381646" y="408449"/>
                  <a:pt x="366466" y="408449"/>
                </a:cubicBezTo>
                <a:cubicBezTo>
                  <a:pt x="350811" y="408449"/>
                  <a:pt x="337528" y="407619"/>
                  <a:pt x="326617" y="405959"/>
                </a:cubicBezTo>
                <a:cubicBezTo>
                  <a:pt x="315706" y="404299"/>
                  <a:pt x="306692" y="400859"/>
                  <a:pt x="299577" y="395641"/>
                </a:cubicBezTo>
                <a:cubicBezTo>
                  <a:pt x="292461" y="390423"/>
                  <a:pt x="287361" y="382951"/>
                  <a:pt x="284278" y="373226"/>
                </a:cubicBezTo>
                <a:cubicBezTo>
                  <a:pt x="281194" y="363501"/>
                  <a:pt x="279652" y="350574"/>
                  <a:pt x="279652" y="334445"/>
                </a:cubicBezTo>
                <a:cubicBezTo>
                  <a:pt x="279652" y="316418"/>
                  <a:pt x="280482" y="299814"/>
                  <a:pt x="282143" y="284634"/>
                </a:cubicBezTo>
                <a:cubicBezTo>
                  <a:pt x="283803" y="269453"/>
                  <a:pt x="286531" y="254984"/>
                  <a:pt x="290326" y="241227"/>
                </a:cubicBezTo>
                <a:cubicBezTo>
                  <a:pt x="294121" y="227470"/>
                  <a:pt x="299221" y="214187"/>
                  <a:pt x="305625" y="201378"/>
                </a:cubicBezTo>
                <a:cubicBezTo>
                  <a:pt x="312029" y="188570"/>
                  <a:pt x="319738" y="175524"/>
                  <a:pt x="328752" y="162241"/>
                </a:cubicBezTo>
                <a:lnTo>
                  <a:pt x="419123" y="26328"/>
                </a:lnTo>
                <a:cubicBezTo>
                  <a:pt x="422444" y="21585"/>
                  <a:pt x="425883" y="17552"/>
                  <a:pt x="429441" y="14232"/>
                </a:cubicBezTo>
                <a:cubicBezTo>
                  <a:pt x="432999" y="10911"/>
                  <a:pt x="437505" y="8183"/>
                  <a:pt x="442961" y="6048"/>
                </a:cubicBezTo>
                <a:cubicBezTo>
                  <a:pt x="448416" y="3914"/>
                  <a:pt x="454939" y="2372"/>
                  <a:pt x="462529" y="1423"/>
                </a:cubicBezTo>
                <a:cubicBezTo>
                  <a:pt x="470120" y="474"/>
                  <a:pt x="479608" y="0"/>
                  <a:pt x="490993" y="0"/>
                </a:cubicBezTo>
                <a:close/>
                <a:moveTo>
                  <a:pt x="211340" y="0"/>
                </a:moveTo>
                <a:cubicBezTo>
                  <a:pt x="223674" y="0"/>
                  <a:pt x="233637" y="474"/>
                  <a:pt x="241227" y="1423"/>
                </a:cubicBezTo>
                <a:cubicBezTo>
                  <a:pt x="248817" y="2372"/>
                  <a:pt x="254510" y="4151"/>
                  <a:pt x="258305" y="6760"/>
                </a:cubicBezTo>
                <a:cubicBezTo>
                  <a:pt x="262100" y="9369"/>
                  <a:pt x="263997" y="12571"/>
                  <a:pt x="263997" y="16366"/>
                </a:cubicBezTo>
                <a:cubicBezTo>
                  <a:pt x="263997" y="20161"/>
                  <a:pt x="263049" y="24668"/>
                  <a:pt x="261151" y="29886"/>
                </a:cubicBezTo>
                <a:lnTo>
                  <a:pt x="177184" y="224149"/>
                </a:lnTo>
                <a:lnTo>
                  <a:pt x="177184" y="334445"/>
                </a:lnTo>
                <a:cubicBezTo>
                  <a:pt x="177184" y="350574"/>
                  <a:pt x="175405" y="363501"/>
                  <a:pt x="171847" y="373226"/>
                </a:cubicBezTo>
                <a:cubicBezTo>
                  <a:pt x="168289" y="382951"/>
                  <a:pt x="162834" y="390423"/>
                  <a:pt x="155481" y="395641"/>
                </a:cubicBezTo>
                <a:cubicBezTo>
                  <a:pt x="148128" y="400859"/>
                  <a:pt x="138759" y="404299"/>
                  <a:pt x="127373" y="405959"/>
                </a:cubicBezTo>
                <a:cubicBezTo>
                  <a:pt x="115988" y="407619"/>
                  <a:pt x="102468" y="408449"/>
                  <a:pt x="86813" y="408449"/>
                </a:cubicBezTo>
                <a:cubicBezTo>
                  <a:pt x="71158" y="408449"/>
                  <a:pt x="57875" y="407619"/>
                  <a:pt x="46964" y="405959"/>
                </a:cubicBezTo>
                <a:cubicBezTo>
                  <a:pt x="36053" y="404299"/>
                  <a:pt x="27158" y="400859"/>
                  <a:pt x="20280" y="395641"/>
                </a:cubicBezTo>
                <a:cubicBezTo>
                  <a:pt x="13401" y="390423"/>
                  <a:pt x="8301" y="382951"/>
                  <a:pt x="4981" y="373226"/>
                </a:cubicBezTo>
                <a:cubicBezTo>
                  <a:pt x="1660" y="363501"/>
                  <a:pt x="0" y="350574"/>
                  <a:pt x="0" y="334445"/>
                </a:cubicBezTo>
                <a:cubicBezTo>
                  <a:pt x="0" y="316418"/>
                  <a:pt x="830" y="299814"/>
                  <a:pt x="2490" y="284634"/>
                </a:cubicBezTo>
                <a:cubicBezTo>
                  <a:pt x="4151" y="269453"/>
                  <a:pt x="6878" y="254984"/>
                  <a:pt x="10673" y="241227"/>
                </a:cubicBezTo>
                <a:cubicBezTo>
                  <a:pt x="14468" y="227470"/>
                  <a:pt x="19568" y="214187"/>
                  <a:pt x="25972" y="201378"/>
                </a:cubicBezTo>
                <a:cubicBezTo>
                  <a:pt x="32377" y="188570"/>
                  <a:pt x="40086" y="175524"/>
                  <a:pt x="49099" y="162241"/>
                </a:cubicBezTo>
                <a:lnTo>
                  <a:pt x="140182" y="26328"/>
                </a:lnTo>
                <a:cubicBezTo>
                  <a:pt x="143502" y="21585"/>
                  <a:pt x="146942" y="17552"/>
                  <a:pt x="150500" y="14232"/>
                </a:cubicBezTo>
                <a:cubicBezTo>
                  <a:pt x="154058" y="10911"/>
                  <a:pt x="158564" y="8183"/>
                  <a:pt x="164020" y="6048"/>
                </a:cubicBezTo>
                <a:cubicBezTo>
                  <a:pt x="169475" y="3914"/>
                  <a:pt x="175998" y="2372"/>
                  <a:pt x="183588" y="1423"/>
                </a:cubicBezTo>
                <a:cubicBezTo>
                  <a:pt x="191179" y="474"/>
                  <a:pt x="200429" y="0"/>
                  <a:pt x="211340"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
        <p:nvSpPr>
          <p:cNvPr id="14" name="TextBox 13">
            <a:extLst>
              <a:ext uri="{FF2B5EF4-FFF2-40B4-BE49-F238E27FC236}">
                <a16:creationId xmlns:a16="http://schemas.microsoft.com/office/drawing/2014/main" id="{76FC7613-EC6C-9EFE-D02C-AD5E5C8730A5}"/>
              </a:ext>
            </a:extLst>
          </p:cNvPr>
          <p:cNvSpPr txBox="1"/>
          <p:nvPr userDrawn="1"/>
        </p:nvSpPr>
        <p:spPr>
          <a:xfrm>
            <a:off x="10972800" y="4767559"/>
            <a:ext cx="609601" cy="458271"/>
          </a:xfrm>
          <a:custGeom>
            <a:avLst/>
            <a:gdLst>
              <a:gd name="connsiteX0" fmla="*/ 456514 w 543327"/>
              <a:gd name="connsiteY0" fmla="*/ 0 h 408449"/>
              <a:gd name="connsiteX1" fmla="*/ 496363 w 543327"/>
              <a:gd name="connsiteY1" fmla="*/ 2490 h 408449"/>
              <a:gd name="connsiteX2" fmla="*/ 523047 w 543327"/>
              <a:gd name="connsiteY2" fmla="*/ 12808 h 408449"/>
              <a:gd name="connsiteX3" fmla="*/ 538346 w 543327"/>
              <a:gd name="connsiteY3" fmla="*/ 35223 h 408449"/>
              <a:gd name="connsiteX4" fmla="*/ 543327 w 543327"/>
              <a:gd name="connsiteY4" fmla="*/ 74005 h 408449"/>
              <a:gd name="connsiteX5" fmla="*/ 540837 w 543327"/>
              <a:gd name="connsiteY5" fmla="*/ 123816 h 408449"/>
              <a:gd name="connsiteX6" fmla="*/ 532654 w 543327"/>
              <a:gd name="connsiteY6" fmla="*/ 167222 h 408449"/>
              <a:gd name="connsiteX7" fmla="*/ 517710 w 543327"/>
              <a:gd name="connsiteY7" fmla="*/ 207071 h 408449"/>
              <a:gd name="connsiteX8" fmla="*/ 494228 w 543327"/>
              <a:gd name="connsiteY8" fmla="*/ 246208 h 408449"/>
              <a:gd name="connsiteX9" fmla="*/ 403145 w 543327"/>
              <a:gd name="connsiteY9" fmla="*/ 382121 h 408449"/>
              <a:gd name="connsiteX10" fmla="*/ 392827 w 543327"/>
              <a:gd name="connsiteY10" fmla="*/ 394218 h 408449"/>
              <a:gd name="connsiteX11" fmla="*/ 379307 w 543327"/>
              <a:gd name="connsiteY11" fmla="*/ 402401 h 408449"/>
              <a:gd name="connsiteX12" fmla="*/ 359738 w 543327"/>
              <a:gd name="connsiteY12" fmla="*/ 407026 h 408449"/>
              <a:gd name="connsiteX13" fmla="*/ 331987 w 543327"/>
              <a:gd name="connsiteY13" fmla="*/ 408449 h 408449"/>
              <a:gd name="connsiteX14" fmla="*/ 302100 w 543327"/>
              <a:gd name="connsiteY14" fmla="*/ 407026 h 408449"/>
              <a:gd name="connsiteX15" fmla="*/ 285378 w 543327"/>
              <a:gd name="connsiteY15" fmla="*/ 401689 h 408449"/>
              <a:gd name="connsiteX16" fmla="*/ 279685 w 543327"/>
              <a:gd name="connsiteY16" fmla="*/ 392083 h 408449"/>
              <a:gd name="connsiteX17" fmla="*/ 282176 w 543327"/>
              <a:gd name="connsiteY17" fmla="*/ 377851 h 408449"/>
              <a:gd name="connsiteX18" fmla="*/ 366143 w 543327"/>
              <a:gd name="connsiteY18" fmla="*/ 184300 h 408449"/>
              <a:gd name="connsiteX19" fmla="*/ 366143 w 543327"/>
              <a:gd name="connsiteY19" fmla="*/ 74005 h 408449"/>
              <a:gd name="connsiteX20" fmla="*/ 371480 w 543327"/>
              <a:gd name="connsiteY20" fmla="*/ 35223 h 408449"/>
              <a:gd name="connsiteX21" fmla="*/ 387490 w 543327"/>
              <a:gd name="connsiteY21" fmla="*/ 12808 h 408449"/>
              <a:gd name="connsiteX22" fmla="*/ 415598 w 543327"/>
              <a:gd name="connsiteY22" fmla="*/ 2490 h 408449"/>
              <a:gd name="connsiteX23" fmla="*/ 456514 w 543327"/>
              <a:gd name="connsiteY23" fmla="*/ 0 h 408449"/>
              <a:gd name="connsiteX24" fmla="*/ 177573 w 543327"/>
              <a:gd name="connsiteY24" fmla="*/ 0 h 408449"/>
              <a:gd name="connsiteX25" fmla="*/ 217422 w 543327"/>
              <a:gd name="connsiteY25" fmla="*/ 2490 h 408449"/>
              <a:gd name="connsiteX26" fmla="*/ 244106 w 543327"/>
              <a:gd name="connsiteY26" fmla="*/ 12808 h 408449"/>
              <a:gd name="connsiteX27" fmla="*/ 259405 w 543327"/>
              <a:gd name="connsiteY27" fmla="*/ 35223 h 408449"/>
              <a:gd name="connsiteX28" fmla="*/ 264386 w 543327"/>
              <a:gd name="connsiteY28" fmla="*/ 74005 h 408449"/>
              <a:gd name="connsiteX29" fmla="*/ 261896 w 543327"/>
              <a:gd name="connsiteY29" fmla="*/ 123816 h 408449"/>
              <a:gd name="connsiteX30" fmla="*/ 253713 w 543327"/>
              <a:gd name="connsiteY30" fmla="*/ 167222 h 408449"/>
              <a:gd name="connsiteX31" fmla="*/ 238413 w 543327"/>
              <a:gd name="connsiteY31" fmla="*/ 207071 h 408449"/>
              <a:gd name="connsiteX32" fmla="*/ 215287 w 543327"/>
              <a:gd name="connsiteY32" fmla="*/ 246208 h 408449"/>
              <a:gd name="connsiteX33" fmla="*/ 123493 w 543327"/>
              <a:gd name="connsiteY33" fmla="*/ 382121 h 408449"/>
              <a:gd name="connsiteX34" fmla="*/ 113530 w 543327"/>
              <a:gd name="connsiteY34" fmla="*/ 394218 h 408449"/>
              <a:gd name="connsiteX35" fmla="*/ 99654 w 543327"/>
              <a:gd name="connsiteY35" fmla="*/ 402401 h 408449"/>
              <a:gd name="connsiteX36" fmla="*/ 80442 w 543327"/>
              <a:gd name="connsiteY36" fmla="*/ 407026 h 408449"/>
              <a:gd name="connsiteX37" fmla="*/ 53046 w 543327"/>
              <a:gd name="connsiteY37" fmla="*/ 408449 h 408449"/>
              <a:gd name="connsiteX38" fmla="*/ 22803 w 543327"/>
              <a:gd name="connsiteY38" fmla="*/ 407026 h 408449"/>
              <a:gd name="connsiteX39" fmla="*/ 5725 w 543327"/>
              <a:gd name="connsiteY39" fmla="*/ 401689 h 408449"/>
              <a:gd name="connsiteX40" fmla="*/ 33 w 543327"/>
              <a:gd name="connsiteY40" fmla="*/ 392083 h 408449"/>
              <a:gd name="connsiteX41" fmla="*/ 3235 w 543327"/>
              <a:gd name="connsiteY41" fmla="*/ 377851 h 408449"/>
              <a:gd name="connsiteX42" fmla="*/ 87202 w 543327"/>
              <a:gd name="connsiteY42" fmla="*/ 184300 h 408449"/>
              <a:gd name="connsiteX43" fmla="*/ 87202 w 543327"/>
              <a:gd name="connsiteY43" fmla="*/ 74005 h 408449"/>
              <a:gd name="connsiteX44" fmla="*/ 92183 w 543327"/>
              <a:gd name="connsiteY44" fmla="*/ 35223 h 408449"/>
              <a:gd name="connsiteX45" fmla="*/ 108193 w 543327"/>
              <a:gd name="connsiteY45" fmla="*/ 12808 h 408449"/>
              <a:gd name="connsiteX46" fmla="*/ 136657 w 543327"/>
              <a:gd name="connsiteY46" fmla="*/ 2490 h 408449"/>
              <a:gd name="connsiteX47" fmla="*/ 177573 w 543327"/>
              <a:gd name="connsiteY47" fmla="*/ 0 h 4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3327" h="408449">
                <a:moveTo>
                  <a:pt x="456514" y="0"/>
                </a:moveTo>
                <a:cubicBezTo>
                  <a:pt x="472169" y="0"/>
                  <a:pt x="485452" y="830"/>
                  <a:pt x="496363" y="2490"/>
                </a:cubicBezTo>
                <a:cubicBezTo>
                  <a:pt x="507274" y="4151"/>
                  <a:pt x="516169" y="7590"/>
                  <a:pt x="523047" y="12808"/>
                </a:cubicBezTo>
                <a:cubicBezTo>
                  <a:pt x="529926" y="18027"/>
                  <a:pt x="535026" y="25498"/>
                  <a:pt x="538346" y="35223"/>
                </a:cubicBezTo>
                <a:cubicBezTo>
                  <a:pt x="541667" y="44948"/>
                  <a:pt x="543327" y="57875"/>
                  <a:pt x="543327" y="74005"/>
                </a:cubicBezTo>
                <a:cubicBezTo>
                  <a:pt x="543327" y="92031"/>
                  <a:pt x="542497" y="108635"/>
                  <a:pt x="540837" y="123816"/>
                </a:cubicBezTo>
                <a:cubicBezTo>
                  <a:pt x="539177" y="138996"/>
                  <a:pt x="536449" y="153465"/>
                  <a:pt x="532654" y="167222"/>
                </a:cubicBezTo>
                <a:cubicBezTo>
                  <a:pt x="528859" y="180980"/>
                  <a:pt x="523877" y="194262"/>
                  <a:pt x="517710" y="207071"/>
                </a:cubicBezTo>
                <a:cubicBezTo>
                  <a:pt x="511543" y="219879"/>
                  <a:pt x="503716" y="232925"/>
                  <a:pt x="494228" y="246208"/>
                </a:cubicBezTo>
                <a:lnTo>
                  <a:pt x="403145" y="382121"/>
                </a:lnTo>
                <a:cubicBezTo>
                  <a:pt x="399824" y="386865"/>
                  <a:pt x="396385" y="390897"/>
                  <a:pt x="392827" y="394218"/>
                </a:cubicBezTo>
                <a:cubicBezTo>
                  <a:pt x="389269" y="397538"/>
                  <a:pt x="384763" y="400266"/>
                  <a:pt x="379307" y="402401"/>
                </a:cubicBezTo>
                <a:cubicBezTo>
                  <a:pt x="373852" y="404536"/>
                  <a:pt x="367329" y="406077"/>
                  <a:pt x="359738" y="407026"/>
                </a:cubicBezTo>
                <a:cubicBezTo>
                  <a:pt x="352148" y="407975"/>
                  <a:pt x="342898" y="408449"/>
                  <a:pt x="331987" y="408449"/>
                </a:cubicBezTo>
                <a:cubicBezTo>
                  <a:pt x="319653" y="408449"/>
                  <a:pt x="309690" y="407975"/>
                  <a:pt x="302100" y="407026"/>
                </a:cubicBezTo>
                <a:cubicBezTo>
                  <a:pt x="294510" y="406077"/>
                  <a:pt x="288936" y="404299"/>
                  <a:pt x="285378" y="401689"/>
                </a:cubicBezTo>
                <a:cubicBezTo>
                  <a:pt x="281820" y="399080"/>
                  <a:pt x="279923" y="395878"/>
                  <a:pt x="279685" y="392083"/>
                </a:cubicBezTo>
                <a:cubicBezTo>
                  <a:pt x="279448" y="388288"/>
                  <a:pt x="280278" y="383544"/>
                  <a:pt x="282176" y="377851"/>
                </a:cubicBezTo>
                <a:lnTo>
                  <a:pt x="366143" y="184300"/>
                </a:lnTo>
                <a:lnTo>
                  <a:pt x="366143" y="74005"/>
                </a:lnTo>
                <a:cubicBezTo>
                  <a:pt x="366143" y="57875"/>
                  <a:pt x="367922" y="44948"/>
                  <a:pt x="371480" y="35223"/>
                </a:cubicBezTo>
                <a:cubicBezTo>
                  <a:pt x="375038" y="25498"/>
                  <a:pt x="380374" y="18027"/>
                  <a:pt x="387490" y="12808"/>
                </a:cubicBezTo>
                <a:cubicBezTo>
                  <a:pt x="394606" y="7590"/>
                  <a:pt x="403975" y="4151"/>
                  <a:pt x="415598" y="2490"/>
                </a:cubicBezTo>
                <a:cubicBezTo>
                  <a:pt x="427220" y="830"/>
                  <a:pt x="440859" y="0"/>
                  <a:pt x="456514" y="0"/>
                </a:cubicBezTo>
                <a:close/>
                <a:moveTo>
                  <a:pt x="177573" y="0"/>
                </a:moveTo>
                <a:cubicBezTo>
                  <a:pt x="193228" y="0"/>
                  <a:pt x="206511" y="830"/>
                  <a:pt x="217422" y="2490"/>
                </a:cubicBezTo>
                <a:cubicBezTo>
                  <a:pt x="228333" y="4151"/>
                  <a:pt x="237228" y="7590"/>
                  <a:pt x="244106" y="12808"/>
                </a:cubicBezTo>
                <a:cubicBezTo>
                  <a:pt x="250985" y="18027"/>
                  <a:pt x="256085" y="25498"/>
                  <a:pt x="259405" y="35223"/>
                </a:cubicBezTo>
                <a:cubicBezTo>
                  <a:pt x="262726" y="44948"/>
                  <a:pt x="264386" y="57875"/>
                  <a:pt x="264386" y="74005"/>
                </a:cubicBezTo>
                <a:cubicBezTo>
                  <a:pt x="264386" y="92031"/>
                  <a:pt x="263556" y="108635"/>
                  <a:pt x="261896" y="123816"/>
                </a:cubicBezTo>
                <a:cubicBezTo>
                  <a:pt x="260235" y="138996"/>
                  <a:pt x="257508" y="153465"/>
                  <a:pt x="253713" y="167222"/>
                </a:cubicBezTo>
                <a:cubicBezTo>
                  <a:pt x="249917" y="180980"/>
                  <a:pt x="244818" y="194262"/>
                  <a:pt x="238413" y="207071"/>
                </a:cubicBezTo>
                <a:cubicBezTo>
                  <a:pt x="232009" y="219879"/>
                  <a:pt x="224300" y="232925"/>
                  <a:pt x="215287" y="246208"/>
                </a:cubicBezTo>
                <a:lnTo>
                  <a:pt x="123493" y="382121"/>
                </a:lnTo>
                <a:cubicBezTo>
                  <a:pt x="120646" y="386865"/>
                  <a:pt x="117326" y="390897"/>
                  <a:pt x="113530" y="394218"/>
                </a:cubicBezTo>
                <a:cubicBezTo>
                  <a:pt x="109735" y="397538"/>
                  <a:pt x="105110" y="400266"/>
                  <a:pt x="99654" y="402401"/>
                </a:cubicBezTo>
                <a:cubicBezTo>
                  <a:pt x="94199" y="404536"/>
                  <a:pt x="87795" y="406077"/>
                  <a:pt x="80442" y="407026"/>
                </a:cubicBezTo>
                <a:cubicBezTo>
                  <a:pt x="73089" y="407975"/>
                  <a:pt x="63957" y="408449"/>
                  <a:pt x="53046" y="408449"/>
                </a:cubicBezTo>
                <a:cubicBezTo>
                  <a:pt x="40712" y="408449"/>
                  <a:pt x="30631" y="407975"/>
                  <a:pt x="22803" y="407026"/>
                </a:cubicBezTo>
                <a:cubicBezTo>
                  <a:pt x="14976" y="406077"/>
                  <a:pt x="9283" y="404299"/>
                  <a:pt x="5725" y="401689"/>
                </a:cubicBezTo>
                <a:cubicBezTo>
                  <a:pt x="2167" y="399080"/>
                  <a:pt x="270" y="395878"/>
                  <a:pt x="33" y="392083"/>
                </a:cubicBezTo>
                <a:cubicBezTo>
                  <a:pt x="-204" y="388288"/>
                  <a:pt x="863" y="383544"/>
                  <a:pt x="3235" y="377851"/>
                </a:cubicBezTo>
                <a:lnTo>
                  <a:pt x="87202" y="184300"/>
                </a:lnTo>
                <a:lnTo>
                  <a:pt x="87202" y="74005"/>
                </a:lnTo>
                <a:cubicBezTo>
                  <a:pt x="87202" y="57875"/>
                  <a:pt x="88862" y="44948"/>
                  <a:pt x="92183" y="35223"/>
                </a:cubicBezTo>
                <a:cubicBezTo>
                  <a:pt x="95504" y="25498"/>
                  <a:pt x="100841" y="18027"/>
                  <a:pt x="108193" y="12808"/>
                </a:cubicBezTo>
                <a:cubicBezTo>
                  <a:pt x="115547" y="7590"/>
                  <a:pt x="125034" y="4151"/>
                  <a:pt x="136657" y="2490"/>
                </a:cubicBezTo>
                <a:cubicBezTo>
                  <a:pt x="148279" y="830"/>
                  <a:pt x="161918" y="0"/>
                  <a:pt x="177573"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600"/>
              </a:spcAft>
            </a:pPr>
            <a:endParaRPr lang="en-US" sz="11500" b="1" dirty="0">
              <a:solidFill>
                <a:schemeClr val="accent3"/>
              </a:solidFill>
            </a:endParaRPr>
          </a:p>
        </p:txBody>
      </p:sp>
    </p:spTree>
    <p:custDataLst>
      <p:tags r:id="rId1"/>
    </p:custDataLst>
    <p:extLst>
      <p:ext uri="{BB962C8B-B14F-4D97-AF65-F5344CB8AC3E}">
        <p14:creationId xmlns:p14="http://schemas.microsoft.com/office/powerpoint/2010/main" val="32726362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67A6BD22-A0FD-E747-A45C-6A8FB5227CDB}"/>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735533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14" name="Text Placeholder 96">
            <a:extLst>
              <a:ext uri="{FF2B5EF4-FFF2-40B4-BE49-F238E27FC236}">
                <a16:creationId xmlns:a16="http://schemas.microsoft.com/office/drawing/2014/main" id="{EC615CB5-4947-47D0-B400-A69B3468C41A}"/>
              </a:ext>
            </a:extLst>
          </p:cNvPr>
          <p:cNvSpPr>
            <a:spLocks noGrp="1"/>
          </p:cNvSpPr>
          <p:nvPr>
            <p:ph type="body" sz="quarter" idx="111" hasCustomPrompt="1"/>
          </p:nvPr>
        </p:nvSpPr>
        <p:spPr>
          <a:xfrm>
            <a:off x="4876800" y="5541963"/>
            <a:ext cx="6705599"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3" name="Picture Placeholder 13">
            <a:extLst>
              <a:ext uri="{FF2B5EF4-FFF2-40B4-BE49-F238E27FC236}">
                <a16:creationId xmlns:a16="http://schemas.microsoft.com/office/drawing/2014/main" id="{40B35679-83CF-4DE2-BCA6-286802F65026}"/>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922060"/>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3141000"/>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4357201"/>
            <a:ext cx="5791198" cy="576000"/>
          </a:xfrm>
        </p:spPr>
        <p:txBody>
          <a:bodyPr vert="horz" lIns="0" tIns="0" rIns="0" bIns="0" rtlCol="0" anchor="ctr" anchorCtr="0">
            <a:noAutofit/>
          </a:bodyPr>
          <a:lstStyle>
            <a:lvl1pPr marL="0" indent="0">
              <a:lnSpc>
                <a:spcPct val="100000"/>
              </a:lnSpc>
              <a:buNone/>
              <a:defRPr lang="en-US" dirty="0"/>
            </a:lvl1pPr>
          </a:lstStyle>
          <a:p>
            <a:pPr lvl="0"/>
            <a:r>
              <a:rPr lang="en-US"/>
              <a:t>Click to add item</a:t>
            </a:r>
          </a:p>
        </p:txBody>
      </p:sp>
      <p:sp>
        <p:nvSpPr>
          <p:cNvPr id="8" name="Text Placeholder 7">
            <a:extLst>
              <a:ext uri="{FF2B5EF4-FFF2-40B4-BE49-F238E27FC236}">
                <a16:creationId xmlns:a16="http://schemas.microsoft.com/office/drawing/2014/main" id="{BED2D347-F52F-43C1-87F8-DDC9498C0F38}"/>
              </a:ext>
            </a:extLst>
          </p:cNvPr>
          <p:cNvSpPr>
            <a:spLocks noGrp="1"/>
          </p:cNvSpPr>
          <p:nvPr>
            <p:ph type="body" sz="quarter" idx="26" hasCustomPrompt="1"/>
          </p:nvPr>
        </p:nvSpPr>
        <p:spPr>
          <a:xfrm>
            <a:off x="4876800" y="1906500"/>
            <a:ext cx="609599" cy="609599"/>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16" name="Text Placeholder 7">
            <a:extLst>
              <a:ext uri="{FF2B5EF4-FFF2-40B4-BE49-F238E27FC236}">
                <a16:creationId xmlns:a16="http://schemas.microsoft.com/office/drawing/2014/main" id="{4A674ED9-5FA4-4FE1-86F0-863ECF4F5C27}"/>
              </a:ext>
            </a:extLst>
          </p:cNvPr>
          <p:cNvSpPr>
            <a:spLocks noGrp="1"/>
          </p:cNvSpPr>
          <p:nvPr>
            <p:ph type="body" sz="quarter" idx="27" hasCustomPrompt="1"/>
          </p:nvPr>
        </p:nvSpPr>
        <p:spPr>
          <a:xfrm>
            <a:off x="4876800" y="3124201"/>
            <a:ext cx="609599" cy="609599"/>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2" name="Text Placeholder 7">
            <a:extLst>
              <a:ext uri="{FF2B5EF4-FFF2-40B4-BE49-F238E27FC236}">
                <a16:creationId xmlns:a16="http://schemas.microsoft.com/office/drawing/2014/main" id="{DC1651B7-FA29-4E69-8977-501BC13BB59B}"/>
              </a:ext>
            </a:extLst>
          </p:cNvPr>
          <p:cNvSpPr>
            <a:spLocks noGrp="1"/>
          </p:cNvSpPr>
          <p:nvPr>
            <p:ph type="body" sz="quarter" idx="28" hasCustomPrompt="1"/>
          </p:nvPr>
        </p:nvSpPr>
        <p:spPr>
          <a:xfrm>
            <a:off x="4876800" y="4340402"/>
            <a:ext cx="609599" cy="609599"/>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4" name="Title 3">
            <a:extLst>
              <a:ext uri="{FF2B5EF4-FFF2-40B4-BE49-F238E27FC236}">
                <a16:creationId xmlns:a16="http://schemas.microsoft.com/office/drawing/2014/main" id="{2B653712-A247-D64C-1DBA-F05D2671FA4D}"/>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9240242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4 Points">
    <p:spTree>
      <p:nvGrpSpPr>
        <p:cNvPr id="1" name=""/>
        <p:cNvGrpSpPr/>
        <p:nvPr/>
      </p:nvGrpSpPr>
      <p:grpSpPr>
        <a:xfrm>
          <a:off x="0" y="0"/>
          <a:ext cx="0" cy="0"/>
          <a:chOff x="0" y="0"/>
          <a:chExt cx="0" cy="0"/>
        </a:xfrm>
      </p:grpSpPr>
      <p:sp>
        <p:nvSpPr>
          <p:cNvPr id="15" name="Text Placeholder 96">
            <a:extLst>
              <a:ext uri="{FF2B5EF4-FFF2-40B4-BE49-F238E27FC236}">
                <a16:creationId xmlns:a16="http://schemas.microsoft.com/office/drawing/2014/main" id="{EA0CACC8-E0A6-4BD0-B30E-E2F76A3686F9}"/>
              </a:ext>
            </a:extLst>
          </p:cNvPr>
          <p:cNvSpPr>
            <a:spLocks noGrp="1"/>
          </p:cNvSpPr>
          <p:nvPr>
            <p:ph type="body" sz="quarter" idx="111" hasCustomPrompt="1"/>
          </p:nvPr>
        </p:nvSpPr>
        <p:spPr>
          <a:xfrm>
            <a:off x="4876800" y="5539988"/>
            <a:ext cx="6705600"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7" name="Picture Placeholder 13">
            <a:extLst>
              <a:ext uri="{FF2B5EF4-FFF2-40B4-BE49-F238E27FC236}">
                <a16:creationId xmlns:a16="http://schemas.microsoft.com/office/drawing/2014/main" id="{3DA75641-709C-423B-B1F0-AD4EF905E59B}"/>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768551"/>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2685286"/>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3598200"/>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a:t>Click to add item</a:t>
            </a:r>
          </a:p>
        </p:txBody>
      </p:sp>
      <p:sp>
        <p:nvSpPr>
          <p:cNvPr id="29" name="Text Placeholder 5">
            <a:extLst>
              <a:ext uri="{FF2B5EF4-FFF2-40B4-BE49-F238E27FC236}">
                <a16:creationId xmlns:a16="http://schemas.microsoft.com/office/drawing/2014/main" id="{E6F61F16-916C-41D6-93C0-D26547A831E4}"/>
              </a:ext>
            </a:extLst>
          </p:cNvPr>
          <p:cNvSpPr>
            <a:spLocks noGrp="1"/>
          </p:cNvSpPr>
          <p:nvPr>
            <p:ph type="body" sz="quarter" idx="27" hasCustomPrompt="1"/>
          </p:nvPr>
        </p:nvSpPr>
        <p:spPr>
          <a:xfrm>
            <a:off x="5791200" y="4512600"/>
            <a:ext cx="5791200" cy="576000"/>
          </a:xfrm>
        </p:spPr>
        <p:txBody>
          <a:bodyPr vert="horz" lIns="0" tIns="0" rIns="0" bIns="0" rtlCol="0" anchor="ctr" anchorCtr="0">
            <a:noAutofit/>
          </a:bodyPr>
          <a:lstStyle>
            <a:lvl1pPr marL="0" indent="0">
              <a:lnSpc>
                <a:spcPct val="100000"/>
              </a:lnSpc>
              <a:buNone/>
              <a:defRPr lang="en-US" dirty="0"/>
            </a:lvl1pPr>
          </a:lstStyle>
          <a:p>
            <a:pPr lvl="0"/>
            <a:r>
              <a:rPr lang="en-US" dirty="0"/>
              <a:t>Click to add item</a:t>
            </a:r>
          </a:p>
        </p:txBody>
      </p:sp>
      <p:sp>
        <p:nvSpPr>
          <p:cNvPr id="16" name="Text Placeholder 7">
            <a:extLst>
              <a:ext uri="{FF2B5EF4-FFF2-40B4-BE49-F238E27FC236}">
                <a16:creationId xmlns:a16="http://schemas.microsoft.com/office/drawing/2014/main" id="{A405DB1E-6924-443C-A8B8-FFCED6D04408}"/>
              </a:ext>
            </a:extLst>
          </p:cNvPr>
          <p:cNvSpPr>
            <a:spLocks noGrp="1"/>
          </p:cNvSpPr>
          <p:nvPr>
            <p:ph type="body" sz="quarter" idx="28" hasCustomPrompt="1"/>
          </p:nvPr>
        </p:nvSpPr>
        <p:spPr>
          <a:xfrm>
            <a:off x="4876800" y="1751751"/>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2" name="Text Placeholder 7">
            <a:extLst>
              <a:ext uri="{FF2B5EF4-FFF2-40B4-BE49-F238E27FC236}">
                <a16:creationId xmlns:a16="http://schemas.microsoft.com/office/drawing/2014/main" id="{7620A9FC-75F4-4534-8E23-737EFB4DB02B}"/>
              </a:ext>
            </a:extLst>
          </p:cNvPr>
          <p:cNvSpPr>
            <a:spLocks noGrp="1"/>
          </p:cNvSpPr>
          <p:nvPr>
            <p:ph type="body" sz="quarter" idx="29" hasCustomPrompt="1"/>
          </p:nvPr>
        </p:nvSpPr>
        <p:spPr>
          <a:xfrm>
            <a:off x="4876800" y="2668486"/>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3" name="Text Placeholder 7">
            <a:extLst>
              <a:ext uri="{FF2B5EF4-FFF2-40B4-BE49-F238E27FC236}">
                <a16:creationId xmlns:a16="http://schemas.microsoft.com/office/drawing/2014/main" id="{D0C7DB09-B358-4330-A556-6A32306FB6FF}"/>
              </a:ext>
            </a:extLst>
          </p:cNvPr>
          <p:cNvSpPr>
            <a:spLocks noGrp="1"/>
          </p:cNvSpPr>
          <p:nvPr>
            <p:ph type="body" sz="quarter" idx="30" hasCustomPrompt="1"/>
          </p:nvPr>
        </p:nvSpPr>
        <p:spPr>
          <a:xfrm>
            <a:off x="4876800" y="3581400"/>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4" name="Text Placeholder 7">
            <a:extLst>
              <a:ext uri="{FF2B5EF4-FFF2-40B4-BE49-F238E27FC236}">
                <a16:creationId xmlns:a16="http://schemas.microsoft.com/office/drawing/2014/main" id="{D7F83E1A-C572-414D-B749-C4B0072E45A8}"/>
              </a:ext>
            </a:extLst>
          </p:cNvPr>
          <p:cNvSpPr>
            <a:spLocks noGrp="1"/>
          </p:cNvSpPr>
          <p:nvPr>
            <p:ph type="body" sz="quarter" idx="31" hasCustomPrompt="1"/>
          </p:nvPr>
        </p:nvSpPr>
        <p:spPr>
          <a:xfrm>
            <a:off x="4876800" y="4495800"/>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4" name="Title 3">
            <a:extLst>
              <a:ext uri="{FF2B5EF4-FFF2-40B4-BE49-F238E27FC236}">
                <a16:creationId xmlns:a16="http://schemas.microsoft.com/office/drawing/2014/main" id="{E2A47C52-FB27-86CD-F04A-AE8DE1BB813A}"/>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16497069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5 Points">
    <p:spTree>
      <p:nvGrpSpPr>
        <p:cNvPr id="1" name=""/>
        <p:cNvGrpSpPr/>
        <p:nvPr/>
      </p:nvGrpSpPr>
      <p:grpSpPr>
        <a:xfrm>
          <a:off x="0" y="0"/>
          <a:ext cx="0" cy="0"/>
          <a:chOff x="0" y="0"/>
          <a:chExt cx="0" cy="0"/>
        </a:xfrm>
      </p:grpSpPr>
      <p:sp>
        <p:nvSpPr>
          <p:cNvPr id="18" name="Text Placeholder 96">
            <a:extLst>
              <a:ext uri="{FF2B5EF4-FFF2-40B4-BE49-F238E27FC236}">
                <a16:creationId xmlns:a16="http://schemas.microsoft.com/office/drawing/2014/main" id="{5F6A1124-9F09-4D7A-B563-659BB17D0B1A}"/>
              </a:ext>
            </a:extLst>
          </p:cNvPr>
          <p:cNvSpPr>
            <a:spLocks noGrp="1"/>
          </p:cNvSpPr>
          <p:nvPr>
            <p:ph type="body" sz="quarter" idx="111" hasCustomPrompt="1"/>
          </p:nvPr>
        </p:nvSpPr>
        <p:spPr>
          <a:xfrm>
            <a:off x="4876799" y="5541963"/>
            <a:ext cx="6705601" cy="657225"/>
          </a:xfrm>
        </p:spPr>
        <p:txBody>
          <a:bodyPr lIns="0" tIns="0" rIns="0" bIns="0" anchor="b" anchorCtr="0">
            <a:noAutofit/>
          </a:bodyPr>
          <a:lstStyle>
            <a:lvl1pPr>
              <a:lnSpc>
                <a:spcPct val="100000"/>
              </a:lnSpc>
              <a:spcAft>
                <a:spcPts val="300"/>
              </a:spcAft>
              <a:buNone/>
              <a:defRPr sz="800"/>
            </a:lvl1pPr>
          </a:lstStyle>
          <a:p>
            <a:pPr lvl="0"/>
            <a:r>
              <a:rPr lang="en-US" dirty="0"/>
              <a:t>Footnotes</a:t>
            </a:r>
          </a:p>
        </p:txBody>
      </p:sp>
      <p:sp>
        <p:nvSpPr>
          <p:cNvPr id="3" name="Date Placeholder 2">
            <a:extLst>
              <a:ext uri="{FF2B5EF4-FFF2-40B4-BE49-F238E27FC236}">
                <a16:creationId xmlns:a16="http://schemas.microsoft.com/office/drawing/2014/main" id="{8EDCC698-5F0A-4A1C-B64E-2817FBBBC11A}"/>
              </a:ext>
            </a:extLst>
          </p:cNvPr>
          <p:cNvSpPr>
            <a:spLocks noGrp="1"/>
          </p:cNvSpPr>
          <p:nvPr>
            <p:ph type="dt" sz="half" idx="10"/>
          </p:nvPr>
        </p:nvSpPr>
        <p:spPr/>
        <p:txBody>
          <a:bodyPr/>
          <a:lstStyle>
            <a:lvl1pPr>
              <a:lnSpc>
                <a:spcPct val="100000"/>
              </a:lnSpc>
              <a:defRPr/>
            </a:lvl1pPr>
          </a:lstStyle>
          <a:p>
            <a:endParaRPr lang="en-GB"/>
          </a:p>
        </p:txBody>
      </p:sp>
      <p:sp>
        <p:nvSpPr>
          <p:cNvPr id="17" name="Picture Placeholder 13">
            <a:extLst>
              <a:ext uri="{FF2B5EF4-FFF2-40B4-BE49-F238E27FC236}">
                <a16:creationId xmlns:a16="http://schemas.microsoft.com/office/drawing/2014/main" id="{606F2FD5-F128-4C4F-BF0A-3F6CBBABE385}"/>
              </a:ext>
            </a:extLst>
          </p:cNvPr>
          <p:cNvSpPr>
            <a:spLocks noGrp="1"/>
          </p:cNvSpPr>
          <p:nvPr>
            <p:ph type="pic" sz="quarter" idx="20" hasCustomPrompt="1"/>
          </p:nvPr>
        </p:nvSpPr>
        <p:spPr>
          <a:xfrm>
            <a:off x="1" y="0"/>
            <a:ext cx="4267199" cy="6858000"/>
          </a:xfrm>
          <a:prstGeom prst="rect">
            <a:avLst/>
          </a:prstGeom>
          <a:solidFill>
            <a:schemeClr val="bg2">
              <a:lumMod val="40000"/>
              <a:lumOff val="60000"/>
            </a:schemeClr>
          </a:solidFill>
        </p:spPr>
        <p:txBody>
          <a:bodyPr vert="horz" wrap="square" lIns="396000" tIns="612000" rIns="576000" bIns="1368000" rtlCol="0" anchor="ctr" anchorCtr="0">
            <a:noAutofit/>
          </a:bodyPr>
          <a:lstStyle>
            <a:lvl1pPr marL="0" indent="0" algn="l">
              <a:lnSpc>
                <a:spcPct val="100000"/>
              </a:lnSpc>
              <a:spcAft>
                <a:spcPts val="0"/>
              </a:spcAft>
              <a:buNone/>
              <a:defRPr lang="en-US" sz="1600" b="1" dirty="0"/>
            </a:lvl1pPr>
          </a:lstStyle>
          <a:p>
            <a:r>
              <a:rPr lang="en-US" dirty="0"/>
              <a:t>_____________________________</a:t>
            </a:r>
            <a:br>
              <a:rPr lang="en-US" dirty="0"/>
            </a:br>
            <a:br>
              <a:rPr lang="en-US" dirty="0"/>
            </a:br>
            <a:r>
              <a:rPr lang="en-US" dirty="0"/>
              <a:t>To add a brand image here:</a:t>
            </a:r>
            <a:br>
              <a:rPr lang="en-US" dirty="0"/>
            </a:br>
            <a:r>
              <a:rPr lang="en-US" dirty="0"/>
              <a:t>Select this placeholder and click </a:t>
            </a:r>
            <a:br>
              <a:rPr lang="en-US" dirty="0"/>
            </a:br>
            <a:r>
              <a:rPr lang="en-US" dirty="0"/>
              <a:t>Brand Pictures in </a:t>
            </a:r>
            <a:r>
              <a:rPr lang="en-US" dirty="0" err="1"/>
              <a:t>BrandIn</a:t>
            </a:r>
            <a:r>
              <a:rPr lang="en-US" dirty="0"/>
              <a:t>.</a:t>
            </a:r>
            <a:br>
              <a:rPr lang="en-US" dirty="0"/>
            </a:br>
            <a:br>
              <a:rPr lang="en-US" dirty="0"/>
            </a:br>
            <a:r>
              <a:rPr lang="en-US" dirty="0"/>
              <a:t>Clicking the icon will insert an </a:t>
            </a:r>
            <a:br>
              <a:rPr lang="en-US" dirty="0"/>
            </a:br>
            <a:r>
              <a:rPr lang="en-US" dirty="0"/>
              <a:t>image from your own files.</a:t>
            </a:r>
            <a:br>
              <a:rPr lang="en-US" dirty="0"/>
            </a:br>
            <a:br>
              <a:rPr lang="en-US" dirty="0"/>
            </a:br>
            <a:br>
              <a:rPr lang="en-US" dirty="0"/>
            </a:br>
            <a:br>
              <a:rPr lang="en-US" dirty="0"/>
            </a:br>
            <a:r>
              <a:rPr lang="en-US" dirty="0"/>
              <a:t>The image can then be scaled </a:t>
            </a:r>
            <a:br>
              <a:rPr lang="en-US" dirty="0"/>
            </a:br>
            <a:r>
              <a:rPr lang="en-US" dirty="0"/>
              <a:t>within the frame by using the </a:t>
            </a:r>
            <a:br>
              <a:rPr lang="en-US" dirty="0"/>
            </a:br>
            <a:r>
              <a:rPr lang="en-US" dirty="0"/>
              <a:t>Crop feature in the Picture Format</a:t>
            </a:r>
            <a:br>
              <a:rPr lang="en-US" dirty="0"/>
            </a:br>
            <a:r>
              <a:rPr lang="en-US" dirty="0"/>
              <a:t>tab of the ribbon.</a:t>
            </a:r>
            <a:br>
              <a:rPr lang="en-US" dirty="0"/>
            </a:br>
            <a:r>
              <a:rPr lang="en-US" dirty="0"/>
              <a:t>_____________________________</a:t>
            </a:r>
          </a:p>
        </p:txBody>
      </p:sp>
      <p:sp>
        <p:nvSpPr>
          <p:cNvPr id="6" name="Text Placeholder 5">
            <a:extLst>
              <a:ext uri="{FF2B5EF4-FFF2-40B4-BE49-F238E27FC236}">
                <a16:creationId xmlns:a16="http://schemas.microsoft.com/office/drawing/2014/main" id="{4F2560C9-DF52-45CA-87E0-E0A1940555F6}"/>
              </a:ext>
            </a:extLst>
          </p:cNvPr>
          <p:cNvSpPr>
            <a:spLocks noGrp="1"/>
          </p:cNvSpPr>
          <p:nvPr>
            <p:ph type="body" sz="quarter" idx="23" hasCustomPrompt="1"/>
          </p:nvPr>
        </p:nvSpPr>
        <p:spPr>
          <a:xfrm>
            <a:off x="5791200" y="1614113"/>
            <a:ext cx="5791199" cy="576000"/>
          </a:xfrm>
        </p:spPr>
        <p:txBody>
          <a:bodyPr bIns="0" anchor="ctr" anchorCtr="0"/>
          <a:lstStyle>
            <a:lvl1pPr marL="0" indent="0">
              <a:lnSpc>
                <a:spcPct val="100000"/>
              </a:lnSpc>
              <a:buNone/>
              <a:defRPr/>
            </a:lvl1pPr>
          </a:lstStyle>
          <a:p>
            <a:pPr lvl="0"/>
            <a:r>
              <a:rPr lang="en-US" dirty="0"/>
              <a:t>Click to add item</a:t>
            </a:r>
          </a:p>
        </p:txBody>
      </p:sp>
      <p:sp>
        <p:nvSpPr>
          <p:cNvPr id="5" name="Slide Number Placeholder 4">
            <a:extLst>
              <a:ext uri="{FF2B5EF4-FFF2-40B4-BE49-F238E27FC236}">
                <a16:creationId xmlns:a16="http://schemas.microsoft.com/office/drawing/2014/main" id="{3D99530C-C25D-41F5-8CBD-274088C900B1}"/>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20" name="Text Placeholder 5">
            <a:extLst>
              <a:ext uri="{FF2B5EF4-FFF2-40B4-BE49-F238E27FC236}">
                <a16:creationId xmlns:a16="http://schemas.microsoft.com/office/drawing/2014/main" id="{E73010FE-DD71-4076-8A5D-D08E5CA3F634}"/>
              </a:ext>
            </a:extLst>
          </p:cNvPr>
          <p:cNvSpPr>
            <a:spLocks noGrp="1"/>
          </p:cNvSpPr>
          <p:nvPr>
            <p:ph type="body" sz="quarter" idx="24" hasCustomPrompt="1"/>
          </p:nvPr>
        </p:nvSpPr>
        <p:spPr>
          <a:xfrm>
            <a:off x="5791200" y="2377735"/>
            <a:ext cx="5791199" cy="576000"/>
          </a:xfrm>
        </p:spPr>
        <p:txBody>
          <a:bodyPr bIns="0" anchor="ctr" anchorCtr="0"/>
          <a:lstStyle>
            <a:lvl1pPr marL="0" indent="0">
              <a:lnSpc>
                <a:spcPct val="100000"/>
              </a:lnSpc>
              <a:buNone/>
              <a:defRPr/>
            </a:lvl1pPr>
          </a:lstStyle>
          <a:p>
            <a:pPr lvl="0"/>
            <a:r>
              <a:rPr lang="en-US"/>
              <a:t>Click to add item</a:t>
            </a:r>
          </a:p>
        </p:txBody>
      </p:sp>
      <p:sp>
        <p:nvSpPr>
          <p:cNvPr id="21" name="Text Placeholder 5">
            <a:extLst>
              <a:ext uri="{FF2B5EF4-FFF2-40B4-BE49-F238E27FC236}">
                <a16:creationId xmlns:a16="http://schemas.microsoft.com/office/drawing/2014/main" id="{34A02FB3-913D-4DFD-A345-FDDE4BA12BBD}"/>
              </a:ext>
            </a:extLst>
          </p:cNvPr>
          <p:cNvSpPr>
            <a:spLocks noGrp="1"/>
          </p:cNvSpPr>
          <p:nvPr>
            <p:ph type="body" sz="quarter" idx="25" hasCustomPrompt="1"/>
          </p:nvPr>
        </p:nvSpPr>
        <p:spPr>
          <a:xfrm>
            <a:off x="5791200" y="3141357"/>
            <a:ext cx="5791199" cy="576000"/>
          </a:xfrm>
        </p:spPr>
        <p:txBody>
          <a:bodyPr bIns="0" anchor="ctr" anchorCtr="0"/>
          <a:lstStyle>
            <a:lvl1pPr marL="0" indent="0">
              <a:lnSpc>
                <a:spcPct val="100000"/>
              </a:lnSpc>
              <a:buNone/>
              <a:defRPr/>
            </a:lvl1pPr>
          </a:lstStyle>
          <a:p>
            <a:pPr lvl="0"/>
            <a:r>
              <a:rPr lang="en-US" dirty="0"/>
              <a:t>Click to add item</a:t>
            </a:r>
          </a:p>
        </p:txBody>
      </p:sp>
      <p:sp>
        <p:nvSpPr>
          <p:cNvPr id="29" name="Text Placeholder 5">
            <a:extLst>
              <a:ext uri="{FF2B5EF4-FFF2-40B4-BE49-F238E27FC236}">
                <a16:creationId xmlns:a16="http://schemas.microsoft.com/office/drawing/2014/main" id="{E6F61F16-916C-41D6-93C0-D26547A831E4}"/>
              </a:ext>
            </a:extLst>
          </p:cNvPr>
          <p:cNvSpPr>
            <a:spLocks noGrp="1"/>
          </p:cNvSpPr>
          <p:nvPr>
            <p:ph type="body" sz="quarter" idx="27" hasCustomPrompt="1"/>
          </p:nvPr>
        </p:nvSpPr>
        <p:spPr>
          <a:xfrm>
            <a:off x="5791200" y="3904979"/>
            <a:ext cx="5791199" cy="576000"/>
          </a:xfrm>
        </p:spPr>
        <p:txBody>
          <a:bodyPr bIns="0" anchor="ctr" anchorCtr="0"/>
          <a:lstStyle>
            <a:lvl1pPr marL="0" indent="0">
              <a:lnSpc>
                <a:spcPct val="100000"/>
              </a:lnSpc>
              <a:buNone/>
              <a:defRPr/>
            </a:lvl1pPr>
          </a:lstStyle>
          <a:p>
            <a:pPr lvl="0"/>
            <a:r>
              <a:rPr lang="en-US" dirty="0"/>
              <a:t>Click to add item</a:t>
            </a:r>
          </a:p>
        </p:txBody>
      </p:sp>
      <p:sp>
        <p:nvSpPr>
          <p:cNvPr id="16" name="Text Placeholder 5">
            <a:extLst>
              <a:ext uri="{FF2B5EF4-FFF2-40B4-BE49-F238E27FC236}">
                <a16:creationId xmlns:a16="http://schemas.microsoft.com/office/drawing/2014/main" id="{5E299348-94D5-4256-BE1F-91C31CCEE98F}"/>
              </a:ext>
            </a:extLst>
          </p:cNvPr>
          <p:cNvSpPr>
            <a:spLocks noGrp="1"/>
          </p:cNvSpPr>
          <p:nvPr>
            <p:ph type="body" sz="quarter" idx="28" hasCustomPrompt="1"/>
          </p:nvPr>
        </p:nvSpPr>
        <p:spPr>
          <a:xfrm>
            <a:off x="5791200" y="4668603"/>
            <a:ext cx="5791199" cy="576000"/>
          </a:xfrm>
        </p:spPr>
        <p:txBody>
          <a:bodyPr bIns="0" anchor="ctr" anchorCtr="0"/>
          <a:lstStyle>
            <a:lvl1pPr marL="0" indent="0">
              <a:lnSpc>
                <a:spcPct val="100000"/>
              </a:lnSpc>
              <a:buNone/>
              <a:defRPr/>
            </a:lvl1pPr>
          </a:lstStyle>
          <a:p>
            <a:pPr lvl="0"/>
            <a:r>
              <a:rPr lang="en-US"/>
              <a:t>Click to add item</a:t>
            </a:r>
          </a:p>
        </p:txBody>
      </p:sp>
      <p:sp>
        <p:nvSpPr>
          <p:cNvPr id="23" name="Text Placeholder 7">
            <a:extLst>
              <a:ext uri="{FF2B5EF4-FFF2-40B4-BE49-F238E27FC236}">
                <a16:creationId xmlns:a16="http://schemas.microsoft.com/office/drawing/2014/main" id="{FFA643F8-1A02-4F8A-A364-9AE565DF5EAA}"/>
              </a:ext>
            </a:extLst>
          </p:cNvPr>
          <p:cNvSpPr>
            <a:spLocks noGrp="1"/>
          </p:cNvSpPr>
          <p:nvPr>
            <p:ph type="body" sz="quarter" idx="30" hasCustomPrompt="1"/>
          </p:nvPr>
        </p:nvSpPr>
        <p:spPr>
          <a:xfrm>
            <a:off x="4876800" y="1597313"/>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4" name="Text Placeholder 7">
            <a:extLst>
              <a:ext uri="{FF2B5EF4-FFF2-40B4-BE49-F238E27FC236}">
                <a16:creationId xmlns:a16="http://schemas.microsoft.com/office/drawing/2014/main" id="{13713115-FE34-4B39-AFA3-10C746337489}"/>
              </a:ext>
            </a:extLst>
          </p:cNvPr>
          <p:cNvSpPr>
            <a:spLocks noGrp="1"/>
          </p:cNvSpPr>
          <p:nvPr>
            <p:ph type="body" sz="quarter" idx="31" hasCustomPrompt="1"/>
          </p:nvPr>
        </p:nvSpPr>
        <p:spPr>
          <a:xfrm>
            <a:off x="4876800" y="2358570"/>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5" name="Text Placeholder 7">
            <a:extLst>
              <a:ext uri="{FF2B5EF4-FFF2-40B4-BE49-F238E27FC236}">
                <a16:creationId xmlns:a16="http://schemas.microsoft.com/office/drawing/2014/main" id="{CCE34AE4-68D5-46DB-AD84-2C32865C63DA}"/>
              </a:ext>
            </a:extLst>
          </p:cNvPr>
          <p:cNvSpPr>
            <a:spLocks noGrp="1"/>
          </p:cNvSpPr>
          <p:nvPr>
            <p:ph type="body" sz="quarter" idx="32" hasCustomPrompt="1"/>
          </p:nvPr>
        </p:nvSpPr>
        <p:spPr>
          <a:xfrm>
            <a:off x="4876800" y="3122063"/>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6" name="Text Placeholder 7">
            <a:extLst>
              <a:ext uri="{FF2B5EF4-FFF2-40B4-BE49-F238E27FC236}">
                <a16:creationId xmlns:a16="http://schemas.microsoft.com/office/drawing/2014/main" id="{47AC357D-474A-4C79-9824-ECFF8F3FFD43}"/>
              </a:ext>
            </a:extLst>
          </p:cNvPr>
          <p:cNvSpPr>
            <a:spLocks noGrp="1"/>
          </p:cNvSpPr>
          <p:nvPr>
            <p:ph type="body" sz="quarter" idx="33" hasCustomPrompt="1"/>
          </p:nvPr>
        </p:nvSpPr>
        <p:spPr>
          <a:xfrm>
            <a:off x="4876800" y="3883320"/>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7" name="Text Placeholder 7">
            <a:extLst>
              <a:ext uri="{FF2B5EF4-FFF2-40B4-BE49-F238E27FC236}">
                <a16:creationId xmlns:a16="http://schemas.microsoft.com/office/drawing/2014/main" id="{95DEB97F-2B12-42B1-94DB-0EF97C477C0A}"/>
              </a:ext>
            </a:extLst>
          </p:cNvPr>
          <p:cNvSpPr>
            <a:spLocks noGrp="1"/>
          </p:cNvSpPr>
          <p:nvPr>
            <p:ph type="body" sz="quarter" idx="34" hasCustomPrompt="1"/>
          </p:nvPr>
        </p:nvSpPr>
        <p:spPr>
          <a:xfrm>
            <a:off x="4876800" y="4651803"/>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8" name="Title 7">
            <a:extLst>
              <a:ext uri="{FF2B5EF4-FFF2-40B4-BE49-F238E27FC236}">
                <a16:creationId xmlns:a16="http://schemas.microsoft.com/office/drawing/2014/main" id="{198B9145-89B6-BF4B-242D-0153106E7C42}"/>
              </a:ext>
            </a:extLst>
          </p:cNvPr>
          <p:cNvSpPr>
            <a:spLocks noGrp="1"/>
          </p:cNvSpPr>
          <p:nvPr>
            <p:ph type="title" hasCustomPrompt="1"/>
          </p:nvPr>
        </p:nvSpPr>
        <p:spPr>
          <a:xfrm>
            <a:off x="4876800" y="401638"/>
            <a:ext cx="67055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678234065"/>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Statement">
    <p:bg>
      <p:bgPr>
        <a:solidFill>
          <a:schemeClr val="accent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BED79329-DEE2-6B5B-9C1F-745C3F420C2C}"/>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4" name="Rectangle 3">
            <a:extLst>
              <a:ext uri="{FF2B5EF4-FFF2-40B4-BE49-F238E27FC236}">
                <a16:creationId xmlns:a16="http://schemas.microsoft.com/office/drawing/2014/main" id="{4CCA696F-FE62-7DC6-CF45-AC2C07C7F1E1}"/>
              </a:ext>
            </a:extLst>
          </p:cNvPr>
          <p:cNvSpPr/>
          <p:nvPr userDrawn="1"/>
        </p:nvSpPr>
        <p:spPr>
          <a:xfrm>
            <a:off x="0" y="0"/>
            <a:ext cx="6096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2" name="Title 1">
            <a:extLst>
              <a:ext uri="{FF2B5EF4-FFF2-40B4-BE49-F238E27FC236}">
                <a16:creationId xmlns:a16="http://schemas.microsoft.com/office/drawing/2014/main" id="{FEDCFFF0-7218-4B33-8DFC-E37157D920C0}"/>
              </a:ext>
            </a:extLst>
          </p:cNvPr>
          <p:cNvSpPr>
            <a:spLocks noGrp="1"/>
          </p:cNvSpPr>
          <p:nvPr>
            <p:ph type="title" hasCustomPrompt="1"/>
          </p:nvPr>
        </p:nvSpPr>
        <p:spPr>
          <a:xfrm>
            <a:off x="1219199" y="1847640"/>
            <a:ext cx="10363199" cy="3162720"/>
          </a:xfrm>
          <a:prstGeom prst="rect">
            <a:avLst/>
          </a:prstGeom>
          <a:noFill/>
        </p:spPr>
        <p:txBody>
          <a:bodyPr lIns="576000" rIns="576000" anchor="ctr" anchorCtr="0">
            <a:normAutofit/>
          </a:bodyPr>
          <a:lstStyle>
            <a:lvl1pPr algn="ctr">
              <a:lnSpc>
                <a:spcPct val="100000"/>
              </a:lnSpc>
              <a:defRPr sz="4000">
                <a:solidFill>
                  <a:schemeClr val="bg1"/>
                </a:solidFill>
              </a:defRPr>
            </a:lvl1pPr>
          </a:lstStyle>
          <a:p>
            <a:r>
              <a:rPr lang="en-US" dirty="0"/>
              <a:t>Click to add key statement</a:t>
            </a:r>
          </a:p>
        </p:txBody>
      </p:sp>
      <p:sp>
        <p:nvSpPr>
          <p:cNvPr id="6" name="Text Placeholder 30">
            <a:extLst>
              <a:ext uri="{FF2B5EF4-FFF2-40B4-BE49-F238E27FC236}">
                <a16:creationId xmlns:a16="http://schemas.microsoft.com/office/drawing/2014/main" id="{5D26F7D8-035B-2F1A-15EB-A70A1725659A}"/>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solidFill>
                  <a:schemeClr val="bg1"/>
                </a:solidFill>
              </a:rPr>
              <a:t> </a:t>
            </a:r>
          </a:p>
        </p:txBody>
      </p:sp>
      <p:sp>
        <p:nvSpPr>
          <p:cNvPr id="8" name="Slide Number Placeholder 7">
            <a:extLst>
              <a:ext uri="{FF2B5EF4-FFF2-40B4-BE49-F238E27FC236}">
                <a16:creationId xmlns:a16="http://schemas.microsoft.com/office/drawing/2014/main" id="{D972FF70-061B-854A-B511-EE108BDB1AD0}"/>
              </a:ext>
            </a:extLst>
          </p:cNvPr>
          <p:cNvSpPr>
            <a:spLocks noGrp="1"/>
          </p:cNvSpPr>
          <p:nvPr>
            <p:ph type="sldNum" sz="quarter" idx="11"/>
          </p:nvPr>
        </p:nvSpPr>
        <p:spPr/>
        <p:txBody>
          <a:bodyPr/>
          <a:lstStyle>
            <a:lvl1pPr>
              <a:defRPr>
                <a:solidFill>
                  <a:schemeClr val="bg1"/>
                </a:solidFill>
              </a:defRPr>
            </a:lvl1pPr>
          </a:lstStyle>
          <a:p>
            <a:fld id="{F8E47D07-9D1E-4FE9-B31A-2F5863681021}" type="slidenum">
              <a:rPr lang="en-GB" smtClean="0"/>
              <a:pPr/>
              <a:t>‹#›</a:t>
            </a:fld>
            <a:endParaRPr lang="en-GB" dirty="0"/>
          </a:p>
        </p:txBody>
      </p:sp>
    </p:spTree>
    <p:custDataLst>
      <p:tags r:id="rId1"/>
    </p:custDataLst>
    <p:extLst>
      <p:ext uri="{BB962C8B-B14F-4D97-AF65-F5344CB8AC3E}">
        <p14:creationId xmlns:p14="http://schemas.microsoft.com/office/powerpoint/2010/main" val="42148095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Point List">
    <p:spTree>
      <p:nvGrpSpPr>
        <p:cNvPr id="1" name=""/>
        <p:cNvGrpSpPr/>
        <p:nvPr/>
      </p:nvGrpSpPr>
      <p:grpSpPr>
        <a:xfrm>
          <a:off x="0" y="0"/>
          <a:ext cx="0" cy="0"/>
          <a:chOff x="0" y="0"/>
          <a:chExt cx="0" cy="0"/>
        </a:xfrm>
      </p:grpSpPr>
      <p:sp>
        <p:nvSpPr>
          <p:cNvPr id="26" name="Text Placeholder 96">
            <a:extLst>
              <a:ext uri="{FF2B5EF4-FFF2-40B4-BE49-F238E27FC236}">
                <a16:creationId xmlns:a16="http://schemas.microsoft.com/office/drawing/2014/main" id="{0AEE188C-F765-43DC-982D-6659ECB23541}"/>
              </a:ext>
            </a:extLst>
          </p:cNvPr>
          <p:cNvSpPr>
            <a:spLocks noGrp="1"/>
          </p:cNvSpPr>
          <p:nvPr>
            <p:ph type="body" sz="quarter" idx="111" hasCustomPrompt="1"/>
          </p:nvPr>
        </p:nvSpPr>
        <p:spPr>
          <a:xfrm>
            <a:off x="609600" y="6200775"/>
            <a:ext cx="9753600" cy="657225"/>
          </a:xfrm>
        </p:spPr>
        <p:txBody>
          <a:bodyPr lIns="0" tIns="0" r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9" name="Text Placeholder 5">
            <a:extLst>
              <a:ext uri="{FF2B5EF4-FFF2-40B4-BE49-F238E27FC236}">
                <a16:creationId xmlns:a16="http://schemas.microsoft.com/office/drawing/2014/main" id="{4389D6A8-8E5C-4277-8893-0A9C0794314D}"/>
              </a:ext>
            </a:extLst>
          </p:cNvPr>
          <p:cNvSpPr>
            <a:spLocks noGrp="1"/>
          </p:cNvSpPr>
          <p:nvPr>
            <p:ph type="body" sz="quarter" idx="23" hasCustomPrompt="1"/>
          </p:nvPr>
        </p:nvSpPr>
        <p:spPr>
          <a:xfrm>
            <a:off x="1524001" y="1702276"/>
            <a:ext cx="3962399" cy="618672"/>
          </a:xfrm>
        </p:spPr>
        <p:txBody>
          <a:bodyPr bIns="0" anchor="ctr" anchorCtr="0"/>
          <a:lstStyle>
            <a:lvl1pPr marL="0" indent="0">
              <a:lnSpc>
                <a:spcPct val="100000"/>
              </a:lnSpc>
              <a:buNone/>
              <a:defRPr/>
            </a:lvl1pPr>
          </a:lstStyle>
          <a:p>
            <a:pPr lvl="0"/>
            <a:r>
              <a:rPr lang="en-US" dirty="0"/>
              <a:t>Click to add item</a:t>
            </a:r>
          </a:p>
        </p:txBody>
      </p:sp>
      <p:sp>
        <p:nvSpPr>
          <p:cNvPr id="14" name="Text Placeholder 5">
            <a:extLst>
              <a:ext uri="{FF2B5EF4-FFF2-40B4-BE49-F238E27FC236}">
                <a16:creationId xmlns:a16="http://schemas.microsoft.com/office/drawing/2014/main" id="{BA874EA9-D333-4FE9-8140-0BC9274C4675}"/>
              </a:ext>
            </a:extLst>
          </p:cNvPr>
          <p:cNvSpPr>
            <a:spLocks noGrp="1"/>
          </p:cNvSpPr>
          <p:nvPr>
            <p:ph type="body" sz="quarter" idx="24" hasCustomPrompt="1"/>
          </p:nvPr>
        </p:nvSpPr>
        <p:spPr>
          <a:xfrm>
            <a:off x="1524001" y="2613773"/>
            <a:ext cx="3962399" cy="618672"/>
          </a:xfrm>
        </p:spPr>
        <p:txBody>
          <a:bodyPr bIns="0" anchor="ctr" anchorCtr="0"/>
          <a:lstStyle>
            <a:lvl1pPr marL="0" indent="0">
              <a:lnSpc>
                <a:spcPct val="100000"/>
              </a:lnSpc>
              <a:buNone/>
              <a:defRPr/>
            </a:lvl1pPr>
          </a:lstStyle>
          <a:p>
            <a:pPr lvl="0"/>
            <a:r>
              <a:rPr lang="en-US"/>
              <a:t>Click to add item</a:t>
            </a:r>
          </a:p>
        </p:txBody>
      </p:sp>
      <p:sp>
        <p:nvSpPr>
          <p:cNvPr id="15" name="Text Placeholder 5">
            <a:extLst>
              <a:ext uri="{FF2B5EF4-FFF2-40B4-BE49-F238E27FC236}">
                <a16:creationId xmlns:a16="http://schemas.microsoft.com/office/drawing/2014/main" id="{05478868-AD6E-4BF2-A5D5-4419F0FE3D71}"/>
              </a:ext>
            </a:extLst>
          </p:cNvPr>
          <p:cNvSpPr>
            <a:spLocks noGrp="1"/>
          </p:cNvSpPr>
          <p:nvPr>
            <p:ph type="body" sz="quarter" idx="25" hasCustomPrompt="1"/>
          </p:nvPr>
        </p:nvSpPr>
        <p:spPr>
          <a:xfrm>
            <a:off x="1524001" y="3525270"/>
            <a:ext cx="3962399" cy="618672"/>
          </a:xfrm>
        </p:spPr>
        <p:txBody>
          <a:bodyPr bIns="0" anchor="ctr" anchorCtr="0"/>
          <a:lstStyle>
            <a:lvl1pPr marL="0" indent="0">
              <a:lnSpc>
                <a:spcPct val="100000"/>
              </a:lnSpc>
              <a:buNone/>
              <a:defRPr/>
            </a:lvl1pPr>
          </a:lstStyle>
          <a:p>
            <a:pPr lvl="0"/>
            <a:r>
              <a:rPr lang="en-US"/>
              <a:t>Click to add item</a:t>
            </a:r>
          </a:p>
        </p:txBody>
      </p:sp>
      <p:sp>
        <p:nvSpPr>
          <p:cNvPr id="17" name="Text Placeholder 5">
            <a:extLst>
              <a:ext uri="{FF2B5EF4-FFF2-40B4-BE49-F238E27FC236}">
                <a16:creationId xmlns:a16="http://schemas.microsoft.com/office/drawing/2014/main" id="{DB341191-B235-4FEE-8692-7439683F4931}"/>
              </a:ext>
            </a:extLst>
          </p:cNvPr>
          <p:cNvSpPr>
            <a:spLocks noGrp="1"/>
          </p:cNvSpPr>
          <p:nvPr>
            <p:ph type="body" sz="quarter" idx="27" hasCustomPrompt="1"/>
          </p:nvPr>
        </p:nvSpPr>
        <p:spPr>
          <a:xfrm>
            <a:off x="1524001" y="4436767"/>
            <a:ext cx="3962399" cy="618672"/>
          </a:xfrm>
        </p:spPr>
        <p:txBody>
          <a:bodyPr bIns="0" anchor="ctr" anchorCtr="0"/>
          <a:lstStyle>
            <a:lvl1pPr marL="0" indent="0">
              <a:lnSpc>
                <a:spcPct val="100000"/>
              </a:lnSpc>
              <a:buNone/>
              <a:defRPr/>
            </a:lvl1pPr>
          </a:lstStyle>
          <a:p>
            <a:pPr lvl="0"/>
            <a:r>
              <a:rPr lang="en-US"/>
              <a:t>Click to add item</a:t>
            </a:r>
          </a:p>
        </p:txBody>
      </p:sp>
      <p:sp>
        <p:nvSpPr>
          <p:cNvPr id="18" name="Text Placeholder 5">
            <a:extLst>
              <a:ext uri="{FF2B5EF4-FFF2-40B4-BE49-F238E27FC236}">
                <a16:creationId xmlns:a16="http://schemas.microsoft.com/office/drawing/2014/main" id="{22EA25F2-ECC7-41D2-B459-804B882ADE72}"/>
              </a:ext>
            </a:extLst>
          </p:cNvPr>
          <p:cNvSpPr>
            <a:spLocks noGrp="1"/>
          </p:cNvSpPr>
          <p:nvPr>
            <p:ph type="body" sz="quarter" idx="28" hasCustomPrompt="1"/>
          </p:nvPr>
        </p:nvSpPr>
        <p:spPr>
          <a:xfrm>
            <a:off x="1524001" y="5348264"/>
            <a:ext cx="3962399" cy="618672"/>
          </a:xfrm>
        </p:spPr>
        <p:txBody>
          <a:bodyPr bIns="0" anchor="ctr" anchorCtr="0"/>
          <a:lstStyle>
            <a:lvl1pPr marL="0" indent="0">
              <a:lnSpc>
                <a:spcPct val="100000"/>
              </a:lnSpc>
              <a:buNone/>
              <a:defRPr/>
            </a:lvl1pPr>
          </a:lstStyle>
          <a:p>
            <a:pPr lvl="0"/>
            <a:r>
              <a:rPr lang="en-US"/>
              <a:t>Click to add item</a:t>
            </a:r>
          </a:p>
        </p:txBody>
      </p:sp>
      <p:sp>
        <p:nvSpPr>
          <p:cNvPr id="20" name="Text Placeholder 5">
            <a:extLst>
              <a:ext uri="{FF2B5EF4-FFF2-40B4-BE49-F238E27FC236}">
                <a16:creationId xmlns:a16="http://schemas.microsoft.com/office/drawing/2014/main" id="{731393DB-8371-4387-A8EC-2615FF130DFD}"/>
              </a:ext>
            </a:extLst>
          </p:cNvPr>
          <p:cNvSpPr>
            <a:spLocks noGrp="1"/>
          </p:cNvSpPr>
          <p:nvPr>
            <p:ph type="body" sz="quarter" idx="30" hasCustomPrompt="1"/>
          </p:nvPr>
        </p:nvSpPr>
        <p:spPr>
          <a:xfrm>
            <a:off x="7619999" y="1702276"/>
            <a:ext cx="3962399" cy="618672"/>
          </a:xfrm>
        </p:spPr>
        <p:txBody>
          <a:bodyPr bIns="0" anchor="ctr" anchorCtr="0"/>
          <a:lstStyle>
            <a:lvl1pPr marL="0" indent="0">
              <a:lnSpc>
                <a:spcPct val="100000"/>
              </a:lnSpc>
              <a:buNone/>
              <a:defRPr/>
            </a:lvl1pPr>
          </a:lstStyle>
          <a:p>
            <a:pPr lvl="0"/>
            <a:r>
              <a:rPr lang="en-US" dirty="0"/>
              <a:t>Click to add item</a:t>
            </a:r>
          </a:p>
        </p:txBody>
      </p:sp>
      <p:sp>
        <p:nvSpPr>
          <p:cNvPr id="24" name="Text Placeholder 5">
            <a:extLst>
              <a:ext uri="{FF2B5EF4-FFF2-40B4-BE49-F238E27FC236}">
                <a16:creationId xmlns:a16="http://schemas.microsoft.com/office/drawing/2014/main" id="{99783B38-5869-4574-94FE-E400012AFADB}"/>
              </a:ext>
            </a:extLst>
          </p:cNvPr>
          <p:cNvSpPr>
            <a:spLocks noGrp="1"/>
          </p:cNvSpPr>
          <p:nvPr>
            <p:ph type="body" sz="quarter" idx="34" hasCustomPrompt="1"/>
          </p:nvPr>
        </p:nvSpPr>
        <p:spPr>
          <a:xfrm>
            <a:off x="7619999" y="2613773"/>
            <a:ext cx="3962399" cy="618672"/>
          </a:xfrm>
        </p:spPr>
        <p:txBody>
          <a:bodyPr bIns="0" anchor="ctr" anchorCtr="0"/>
          <a:lstStyle>
            <a:lvl1pPr marL="0" indent="0">
              <a:lnSpc>
                <a:spcPct val="100000"/>
              </a:lnSpc>
              <a:buNone/>
              <a:defRPr/>
            </a:lvl1pPr>
          </a:lstStyle>
          <a:p>
            <a:pPr lvl="0"/>
            <a:r>
              <a:rPr lang="en-US"/>
              <a:t>Click to add item</a:t>
            </a:r>
          </a:p>
        </p:txBody>
      </p:sp>
      <p:sp>
        <p:nvSpPr>
          <p:cNvPr id="25" name="Text Placeholder 5">
            <a:extLst>
              <a:ext uri="{FF2B5EF4-FFF2-40B4-BE49-F238E27FC236}">
                <a16:creationId xmlns:a16="http://schemas.microsoft.com/office/drawing/2014/main" id="{45568D9C-380F-4EA2-A943-1561234300F9}"/>
              </a:ext>
            </a:extLst>
          </p:cNvPr>
          <p:cNvSpPr>
            <a:spLocks noGrp="1"/>
          </p:cNvSpPr>
          <p:nvPr>
            <p:ph type="body" sz="quarter" idx="35" hasCustomPrompt="1"/>
          </p:nvPr>
        </p:nvSpPr>
        <p:spPr>
          <a:xfrm>
            <a:off x="7619999" y="3525270"/>
            <a:ext cx="3962399" cy="618672"/>
          </a:xfrm>
        </p:spPr>
        <p:txBody>
          <a:bodyPr bIns="0" anchor="ctr" anchorCtr="0"/>
          <a:lstStyle>
            <a:lvl1pPr marL="0" indent="0">
              <a:lnSpc>
                <a:spcPct val="100000"/>
              </a:lnSpc>
              <a:buNone/>
              <a:defRPr/>
            </a:lvl1pPr>
          </a:lstStyle>
          <a:p>
            <a:pPr lvl="0"/>
            <a:r>
              <a:rPr lang="en-US"/>
              <a:t>Click to add item</a:t>
            </a:r>
          </a:p>
        </p:txBody>
      </p:sp>
      <p:sp>
        <p:nvSpPr>
          <p:cNvPr id="27" name="Text Placeholder 5">
            <a:extLst>
              <a:ext uri="{FF2B5EF4-FFF2-40B4-BE49-F238E27FC236}">
                <a16:creationId xmlns:a16="http://schemas.microsoft.com/office/drawing/2014/main" id="{AF94A476-3E40-44D5-849D-9149AE38EFEF}"/>
              </a:ext>
            </a:extLst>
          </p:cNvPr>
          <p:cNvSpPr>
            <a:spLocks noGrp="1"/>
          </p:cNvSpPr>
          <p:nvPr>
            <p:ph type="body" sz="quarter" idx="37" hasCustomPrompt="1"/>
          </p:nvPr>
        </p:nvSpPr>
        <p:spPr>
          <a:xfrm>
            <a:off x="7619999" y="4436767"/>
            <a:ext cx="3962399" cy="618672"/>
          </a:xfrm>
        </p:spPr>
        <p:txBody>
          <a:bodyPr bIns="0" anchor="ctr" anchorCtr="0"/>
          <a:lstStyle>
            <a:lvl1pPr marL="0" indent="0">
              <a:lnSpc>
                <a:spcPct val="100000"/>
              </a:lnSpc>
              <a:buNone/>
              <a:defRPr/>
            </a:lvl1pPr>
          </a:lstStyle>
          <a:p>
            <a:pPr lvl="0"/>
            <a:r>
              <a:rPr lang="en-US"/>
              <a:t>Click to add item</a:t>
            </a:r>
          </a:p>
        </p:txBody>
      </p:sp>
      <p:sp>
        <p:nvSpPr>
          <p:cNvPr id="28" name="Text Placeholder 5">
            <a:extLst>
              <a:ext uri="{FF2B5EF4-FFF2-40B4-BE49-F238E27FC236}">
                <a16:creationId xmlns:a16="http://schemas.microsoft.com/office/drawing/2014/main" id="{CD4BA337-FE74-4504-AED8-E2CC58C5919F}"/>
              </a:ext>
            </a:extLst>
          </p:cNvPr>
          <p:cNvSpPr>
            <a:spLocks noGrp="1"/>
          </p:cNvSpPr>
          <p:nvPr>
            <p:ph type="body" sz="quarter" idx="38" hasCustomPrompt="1"/>
          </p:nvPr>
        </p:nvSpPr>
        <p:spPr>
          <a:xfrm>
            <a:off x="7619999" y="5348264"/>
            <a:ext cx="3962399" cy="618672"/>
          </a:xfrm>
        </p:spPr>
        <p:txBody>
          <a:bodyPr bIns="0" anchor="ctr" anchorCtr="0"/>
          <a:lstStyle>
            <a:lvl1pPr marL="0" indent="0">
              <a:lnSpc>
                <a:spcPct val="100000"/>
              </a:lnSpc>
              <a:buNone/>
              <a:defRPr/>
            </a:lvl1pPr>
          </a:lstStyle>
          <a:p>
            <a:pPr lvl="0"/>
            <a:r>
              <a:rPr lang="en-US" dirty="0"/>
              <a:t>Click to add item</a:t>
            </a:r>
          </a:p>
        </p:txBody>
      </p:sp>
      <p:sp>
        <p:nvSpPr>
          <p:cNvPr id="30" name="Text Placeholder 7">
            <a:extLst>
              <a:ext uri="{FF2B5EF4-FFF2-40B4-BE49-F238E27FC236}">
                <a16:creationId xmlns:a16="http://schemas.microsoft.com/office/drawing/2014/main" id="{5C4498E7-85C7-4EBC-8FD5-08BDE47C7D69}"/>
              </a:ext>
            </a:extLst>
          </p:cNvPr>
          <p:cNvSpPr>
            <a:spLocks noGrp="1"/>
          </p:cNvSpPr>
          <p:nvPr>
            <p:ph type="body" sz="quarter" idx="40" hasCustomPrompt="1"/>
          </p:nvPr>
        </p:nvSpPr>
        <p:spPr>
          <a:xfrm>
            <a:off x="609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1" name="Text Placeholder 7">
            <a:extLst>
              <a:ext uri="{FF2B5EF4-FFF2-40B4-BE49-F238E27FC236}">
                <a16:creationId xmlns:a16="http://schemas.microsoft.com/office/drawing/2014/main" id="{59993301-BB5C-4073-82B0-2E2A86C582BF}"/>
              </a:ext>
            </a:extLst>
          </p:cNvPr>
          <p:cNvSpPr>
            <a:spLocks noGrp="1"/>
          </p:cNvSpPr>
          <p:nvPr>
            <p:ph type="body" sz="quarter" idx="41" hasCustomPrompt="1"/>
          </p:nvPr>
        </p:nvSpPr>
        <p:spPr>
          <a:xfrm>
            <a:off x="609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2" name="Text Placeholder 7">
            <a:extLst>
              <a:ext uri="{FF2B5EF4-FFF2-40B4-BE49-F238E27FC236}">
                <a16:creationId xmlns:a16="http://schemas.microsoft.com/office/drawing/2014/main" id="{867C4299-E81F-47CC-8EFA-DE7F90F2AE46}"/>
              </a:ext>
            </a:extLst>
          </p:cNvPr>
          <p:cNvSpPr>
            <a:spLocks noGrp="1"/>
          </p:cNvSpPr>
          <p:nvPr>
            <p:ph type="body" sz="quarter" idx="42" hasCustomPrompt="1"/>
          </p:nvPr>
        </p:nvSpPr>
        <p:spPr>
          <a:xfrm>
            <a:off x="609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3" name="Text Placeholder 7">
            <a:extLst>
              <a:ext uri="{FF2B5EF4-FFF2-40B4-BE49-F238E27FC236}">
                <a16:creationId xmlns:a16="http://schemas.microsoft.com/office/drawing/2014/main" id="{DF92FE5A-57F1-4CA6-B785-65C9290E4C57}"/>
              </a:ext>
            </a:extLst>
          </p:cNvPr>
          <p:cNvSpPr>
            <a:spLocks noGrp="1"/>
          </p:cNvSpPr>
          <p:nvPr>
            <p:ph type="body" sz="quarter" idx="43" hasCustomPrompt="1"/>
          </p:nvPr>
        </p:nvSpPr>
        <p:spPr>
          <a:xfrm>
            <a:off x="609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4" name="Text Placeholder 7">
            <a:extLst>
              <a:ext uri="{FF2B5EF4-FFF2-40B4-BE49-F238E27FC236}">
                <a16:creationId xmlns:a16="http://schemas.microsoft.com/office/drawing/2014/main" id="{4C3D325C-591F-418A-8501-373F5B47CED9}"/>
              </a:ext>
            </a:extLst>
          </p:cNvPr>
          <p:cNvSpPr>
            <a:spLocks noGrp="1"/>
          </p:cNvSpPr>
          <p:nvPr>
            <p:ph type="body" sz="quarter" idx="44" hasCustomPrompt="1"/>
          </p:nvPr>
        </p:nvSpPr>
        <p:spPr>
          <a:xfrm>
            <a:off x="609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5" name="Text Placeholder 7">
            <a:extLst>
              <a:ext uri="{FF2B5EF4-FFF2-40B4-BE49-F238E27FC236}">
                <a16:creationId xmlns:a16="http://schemas.microsoft.com/office/drawing/2014/main" id="{DBE959E3-A230-4A45-A44D-0D2600F04D7D}"/>
              </a:ext>
            </a:extLst>
          </p:cNvPr>
          <p:cNvSpPr>
            <a:spLocks noGrp="1"/>
          </p:cNvSpPr>
          <p:nvPr>
            <p:ph type="body" sz="quarter" idx="45" hasCustomPrompt="1"/>
          </p:nvPr>
        </p:nvSpPr>
        <p:spPr>
          <a:xfrm>
            <a:off x="6705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6" name="Text Placeholder 7">
            <a:extLst>
              <a:ext uri="{FF2B5EF4-FFF2-40B4-BE49-F238E27FC236}">
                <a16:creationId xmlns:a16="http://schemas.microsoft.com/office/drawing/2014/main" id="{9230A569-D2BE-47C9-B23B-242F9BCE4D3B}"/>
              </a:ext>
            </a:extLst>
          </p:cNvPr>
          <p:cNvSpPr>
            <a:spLocks noGrp="1"/>
          </p:cNvSpPr>
          <p:nvPr>
            <p:ph type="body" sz="quarter" idx="46" hasCustomPrompt="1"/>
          </p:nvPr>
        </p:nvSpPr>
        <p:spPr>
          <a:xfrm>
            <a:off x="6705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7" name="Text Placeholder 7">
            <a:extLst>
              <a:ext uri="{FF2B5EF4-FFF2-40B4-BE49-F238E27FC236}">
                <a16:creationId xmlns:a16="http://schemas.microsoft.com/office/drawing/2014/main" id="{739DA513-4AAC-49D0-8CF4-9D051E2AF092}"/>
              </a:ext>
            </a:extLst>
          </p:cNvPr>
          <p:cNvSpPr>
            <a:spLocks noGrp="1"/>
          </p:cNvSpPr>
          <p:nvPr>
            <p:ph type="body" sz="quarter" idx="47" hasCustomPrompt="1"/>
          </p:nvPr>
        </p:nvSpPr>
        <p:spPr>
          <a:xfrm>
            <a:off x="6705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8" name="Text Placeholder 7">
            <a:extLst>
              <a:ext uri="{FF2B5EF4-FFF2-40B4-BE49-F238E27FC236}">
                <a16:creationId xmlns:a16="http://schemas.microsoft.com/office/drawing/2014/main" id="{937A5709-9C0F-4D22-8682-F42BE67C6E01}"/>
              </a:ext>
            </a:extLst>
          </p:cNvPr>
          <p:cNvSpPr>
            <a:spLocks noGrp="1"/>
          </p:cNvSpPr>
          <p:nvPr>
            <p:ph type="body" sz="quarter" idx="48" hasCustomPrompt="1"/>
          </p:nvPr>
        </p:nvSpPr>
        <p:spPr>
          <a:xfrm>
            <a:off x="6705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9" name="Text Placeholder 7">
            <a:extLst>
              <a:ext uri="{FF2B5EF4-FFF2-40B4-BE49-F238E27FC236}">
                <a16:creationId xmlns:a16="http://schemas.microsoft.com/office/drawing/2014/main" id="{E7ECA727-3B31-4369-859E-288CA12C15DF}"/>
              </a:ext>
            </a:extLst>
          </p:cNvPr>
          <p:cNvSpPr>
            <a:spLocks noGrp="1"/>
          </p:cNvSpPr>
          <p:nvPr>
            <p:ph type="body" sz="quarter" idx="49" hasCustomPrompt="1"/>
          </p:nvPr>
        </p:nvSpPr>
        <p:spPr>
          <a:xfrm>
            <a:off x="6705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 name="Title 2">
            <a:extLst>
              <a:ext uri="{FF2B5EF4-FFF2-40B4-BE49-F238E27FC236}">
                <a16:creationId xmlns:a16="http://schemas.microsoft.com/office/drawing/2014/main" id="{E0F8C46D-1CDC-84FE-8F70-284EF7D57C41}"/>
              </a:ext>
            </a:extLst>
          </p:cNvPr>
          <p:cNvSpPr>
            <a:spLocks noGrp="1"/>
          </p:cNvSpPr>
          <p:nvPr>
            <p:ph type="title" hasCustomPrompt="1"/>
          </p:nvPr>
        </p:nvSpPr>
        <p:spPr>
          <a:xfrm>
            <a:off x="609600" y="401638"/>
            <a:ext cx="109727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1649503152"/>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 Point List">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14348663-4319-4C79-B6B2-A03D4D4B5FE5}"/>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9" name="Text Placeholder 5">
            <a:extLst>
              <a:ext uri="{FF2B5EF4-FFF2-40B4-BE49-F238E27FC236}">
                <a16:creationId xmlns:a16="http://schemas.microsoft.com/office/drawing/2014/main" id="{4389D6A8-8E5C-4277-8893-0A9C0794314D}"/>
              </a:ext>
            </a:extLst>
          </p:cNvPr>
          <p:cNvSpPr>
            <a:spLocks noGrp="1"/>
          </p:cNvSpPr>
          <p:nvPr>
            <p:ph type="body" sz="quarter" idx="23" hasCustomPrompt="1"/>
          </p:nvPr>
        </p:nvSpPr>
        <p:spPr>
          <a:xfrm>
            <a:off x="1371600"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14" name="Text Placeholder 5">
            <a:extLst>
              <a:ext uri="{FF2B5EF4-FFF2-40B4-BE49-F238E27FC236}">
                <a16:creationId xmlns:a16="http://schemas.microsoft.com/office/drawing/2014/main" id="{BA874EA9-D333-4FE9-8140-0BC9274C4675}"/>
              </a:ext>
            </a:extLst>
          </p:cNvPr>
          <p:cNvSpPr>
            <a:spLocks noGrp="1"/>
          </p:cNvSpPr>
          <p:nvPr>
            <p:ph type="body" sz="quarter" idx="24" hasCustomPrompt="1"/>
          </p:nvPr>
        </p:nvSpPr>
        <p:spPr>
          <a:xfrm>
            <a:off x="1371600"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15" name="Text Placeholder 5">
            <a:extLst>
              <a:ext uri="{FF2B5EF4-FFF2-40B4-BE49-F238E27FC236}">
                <a16:creationId xmlns:a16="http://schemas.microsoft.com/office/drawing/2014/main" id="{05478868-AD6E-4BF2-A5D5-4419F0FE3D71}"/>
              </a:ext>
            </a:extLst>
          </p:cNvPr>
          <p:cNvSpPr>
            <a:spLocks noGrp="1"/>
          </p:cNvSpPr>
          <p:nvPr>
            <p:ph type="body" sz="quarter" idx="25" hasCustomPrompt="1"/>
          </p:nvPr>
        </p:nvSpPr>
        <p:spPr>
          <a:xfrm>
            <a:off x="1371600"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17" name="Text Placeholder 5">
            <a:extLst>
              <a:ext uri="{FF2B5EF4-FFF2-40B4-BE49-F238E27FC236}">
                <a16:creationId xmlns:a16="http://schemas.microsoft.com/office/drawing/2014/main" id="{DB341191-B235-4FEE-8692-7439683F4931}"/>
              </a:ext>
            </a:extLst>
          </p:cNvPr>
          <p:cNvSpPr>
            <a:spLocks noGrp="1"/>
          </p:cNvSpPr>
          <p:nvPr>
            <p:ph type="body" sz="quarter" idx="27" hasCustomPrompt="1"/>
          </p:nvPr>
        </p:nvSpPr>
        <p:spPr>
          <a:xfrm>
            <a:off x="1371600"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18" name="Text Placeholder 5">
            <a:extLst>
              <a:ext uri="{FF2B5EF4-FFF2-40B4-BE49-F238E27FC236}">
                <a16:creationId xmlns:a16="http://schemas.microsoft.com/office/drawing/2014/main" id="{22EA25F2-ECC7-41D2-B459-804B882ADE72}"/>
              </a:ext>
            </a:extLst>
          </p:cNvPr>
          <p:cNvSpPr>
            <a:spLocks noGrp="1"/>
          </p:cNvSpPr>
          <p:nvPr>
            <p:ph type="body" sz="quarter" idx="28" hasCustomPrompt="1"/>
          </p:nvPr>
        </p:nvSpPr>
        <p:spPr>
          <a:xfrm>
            <a:off x="1371600" y="5357336"/>
            <a:ext cx="2692115" cy="609600"/>
          </a:xfrm>
        </p:spPr>
        <p:txBody>
          <a:bodyPr bIns="0" anchor="ctr" anchorCtr="0"/>
          <a:lstStyle>
            <a:lvl1pPr marL="0" indent="0">
              <a:lnSpc>
                <a:spcPct val="100000"/>
              </a:lnSpc>
              <a:buNone/>
              <a:defRPr/>
            </a:lvl1pPr>
          </a:lstStyle>
          <a:p>
            <a:pPr lvl="0"/>
            <a:r>
              <a:rPr lang="en-US"/>
              <a:t>Click to add item</a:t>
            </a:r>
          </a:p>
        </p:txBody>
      </p:sp>
      <p:sp>
        <p:nvSpPr>
          <p:cNvPr id="20" name="Text Placeholder 5">
            <a:extLst>
              <a:ext uri="{FF2B5EF4-FFF2-40B4-BE49-F238E27FC236}">
                <a16:creationId xmlns:a16="http://schemas.microsoft.com/office/drawing/2014/main" id="{731393DB-8371-4387-A8EC-2615FF130DFD}"/>
              </a:ext>
            </a:extLst>
          </p:cNvPr>
          <p:cNvSpPr>
            <a:spLocks noGrp="1"/>
          </p:cNvSpPr>
          <p:nvPr>
            <p:ph type="body" sz="quarter" idx="30" hasCustomPrompt="1"/>
          </p:nvPr>
        </p:nvSpPr>
        <p:spPr>
          <a:xfrm>
            <a:off x="5133083"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24" name="Text Placeholder 5">
            <a:extLst>
              <a:ext uri="{FF2B5EF4-FFF2-40B4-BE49-F238E27FC236}">
                <a16:creationId xmlns:a16="http://schemas.microsoft.com/office/drawing/2014/main" id="{99783B38-5869-4574-94FE-E400012AFADB}"/>
              </a:ext>
            </a:extLst>
          </p:cNvPr>
          <p:cNvSpPr>
            <a:spLocks noGrp="1"/>
          </p:cNvSpPr>
          <p:nvPr>
            <p:ph type="body" sz="quarter" idx="34" hasCustomPrompt="1"/>
          </p:nvPr>
        </p:nvSpPr>
        <p:spPr>
          <a:xfrm>
            <a:off x="5133083"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25" name="Text Placeholder 5">
            <a:extLst>
              <a:ext uri="{FF2B5EF4-FFF2-40B4-BE49-F238E27FC236}">
                <a16:creationId xmlns:a16="http://schemas.microsoft.com/office/drawing/2014/main" id="{45568D9C-380F-4EA2-A943-1561234300F9}"/>
              </a:ext>
            </a:extLst>
          </p:cNvPr>
          <p:cNvSpPr>
            <a:spLocks noGrp="1"/>
          </p:cNvSpPr>
          <p:nvPr>
            <p:ph type="body" sz="quarter" idx="35" hasCustomPrompt="1"/>
          </p:nvPr>
        </p:nvSpPr>
        <p:spPr>
          <a:xfrm>
            <a:off x="5133083"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27" name="Text Placeholder 5">
            <a:extLst>
              <a:ext uri="{FF2B5EF4-FFF2-40B4-BE49-F238E27FC236}">
                <a16:creationId xmlns:a16="http://schemas.microsoft.com/office/drawing/2014/main" id="{AF94A476-3E40-44D5-849D-9149AE38EFEF}"/>
              </a:ext>
            </a:extLst>
          </p:cNvPr>
          <p:cNvSpPr>
            <a:spLocks noGrp="1"/>
          </p:cNvSpPr>
          <p:nvPr>
            <p:ph type="body" sz="quarter" idx="37" hasCustomPrompt="1"/>
          </p:nvPr>
        </p:nvSpPr>
        <p:spPr>
          <a:xfrm>
            <a:off x="5133083"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28" name="Text Placeholder 5">
            <a:extLst>
              <a:ext uri="{FF2B5EF4-FFF2-40B4-BE49-F238E27FC236}">
                <a16:creationId xmlns:a16="http://schemas.microsoft.com/office/drawing/2014/main" id="{CD4BA337-FE74-4504-AED8-E2CC58C5919F}"/>
              </a:ext>
            </a:extLst>
          </p:cNvPr>
          <p:cNvSpPr>
            <a:spLocks noGrp="1"/>
          </p:cNvSpPr>
          <p:nvPr>
            <p:ph type="body" sz="quarter" idx="38" hasCustomPrompt="1"/>
          </p:nvPr>
        </p:nvSpPr>
        <p:spPr>
          <a:xfrm>
            <a:off x="5205740" y="5357336"/>
            <a:ext cx="2692115" cy="609600"/>
          </a:xfrm>
        </p:spPr>
        <p:txBody>
          <a:bodyPr bIns="0" anchor="ctr" anchorCtr="0"/>
          <a:lstStyle>
            <a:lvl1pPr marL="0" indent="0">
              <a:lnSpc>
                <a:spcPct val="100000"/>
              </a:lnSpc>
              <a:buNone/>
              <a:defRPr/>
            </a:lvl1pPr>
          </a:lstStyle>
          <a:p>
            <a:pPr lvl="0"/>
            <a:r>
              <a:rPr lang="en-US" dirty="0"/>
              <a:t>Click to add item</a:t>
            </a:r>
          </a:p>
        </p:txBody>
      </p:sp>
      <p:sp>
        <p:nvSpPr>
          <p:cNvPr id="30" name="Text Placeholder 7">
            <a:extLst>
              <a:ext uri="{FF2B5EF4-FFF2-40B4-BE49-F238E27FC236}">
                <a16:creationId xmlns:a16="http://schemas.microsoft.com/office/drawing/2014/main" id="{5C4498E7-85C7-4EBC-8FD5-08BDE47C7D69}"/>
              </a:ext>
            </a:extLst>
          </p:cNvPr>
          <p:cNvSpPr>
            <a:spLocks noGrp="1"/>
          </p:cNvSpPr>
          <p:nvPr>
            <p:ph type="body" sz="quarter" idx="40" hasCustomPrompt="1"/>
          </p:nvPr>
        </p:nvSpPr>
        <p:spPr>
          <a:xfrm>
            <a:off x="609600"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1" name="Text Placeholder 7">
            <a:extLst>
              <a:ext uri="{FF2B5EF4-FFF2-40B4-BE49-F238E27FC236}">
                <a16:creationId xmlns:a16="http://schemas.microsoft.com/office/drawing/2014/main" id="{59993301-BB5C-4073-82B0-2E2A86C582BF}"/>
              </a:ext>
            </a:extLst>
          </p:cNvPr>
          <p:cNvSpPr>
            <a:spLocks noGrp="1"/>
          </p:cNvSpPr>
          <p:nvPr>
            <p:ph type="body" sz="quarter" idx="41" hasCustomPrompt="1"/>
          </p:nvPr>
        </p:nvSpPr>
        <p:spPr>
          <a:xfrm>
            <a:off x="609600"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2" name="Text Placeholder 7">
            <a:extLst>
              <a:ext uri="{FF2B5EF4-FFF2-40B4-BE49-F238E27FC236}">
                <a16:creationId xmlns:a16="http://schemas.microsoft.com/office/drawing/2014/main" id="{867C4299-E81F-47CC-8EFA-DE7F90F2AE46}"/>
              </a:ext>
            </a:extLst>
          </p:cNvPr>
          <p:cNvSpPr>
            <a:spLocks noGrp="1"/>
          </p:cNvSpPr>
          <p:nvPr>
            <p:ph type="body" sz="quarter" idx="42" hasCustomPrompt="1"/>
          </p:nvPr>
        </p:nvSpPr>
        <p:spPr>
          <a:xfrm>
            <a:off x="609600"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3" name="Text Placeholder 7">
            <a:extLst>
              <a:ext uri="{FF2B5EF4-FFF2-40B4-BE49-F238E27FC236}">
                <a16:creationId xmlns:a16="http://schemas.microsoft.com/office/drawing/2014/main" id="{DF92FE5A-57F1-4CA6-B785-65C9290E4C57}"/>
              </a:ext>
            </a:extLst>
          </p:cNvPr>
          <p:cNvSpPr>
            <a:spLocks noGrp="1"/>
          </p:cNvSpPr>
          <p:nvPr>
            <p:ph type="body" sz="quarter" idx="43" hasCustomPrompt="1"/>
          </p:nvPr>
        </p:nvSpPr>
        <p:spPr>
          <a:xfrm>
            <a:off x="609600"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4" name="Text Placeholder 7">
            <a:extLst>
              <a:ext uri="{FF2B5EF4-FFF2-40B4-BE49-F238E27FC236}">
                <a16:creationId xmlns:a16="http://schemas.microsoft.com/office/drawing/2014/main" id="{4C3D325C-591F-418A-8501-373F5B47CED9}"/>
              </a:ext>
            </a:extLst>
          </p:cNvPr>
          <p:cNvSpPr>
            <a:spLocks noGrp="1"/>
          </p:cNvSpPr>
          <p:nvPr>
            <p:ph type="body" sz="quarter" idx="44" hasCustomPrompt="1"/>
          </p:nvPr>
        </p:nvSpPr>
        <p:spPr>
          <a:xfrm>
            <a:off x="609600"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5" name="Text Placeholder 7">
            <a:extLst>
              <a:ext uri="{FF2B5EF4-FFF2-40B4-BE49-F238E27FC236}">
                <a16:creationId xmlns:a16="http://schemas.microsoft.com/office/drawing/2014/main" id="{DBE959E3-A230-4A45-A44D-0D2600F04D7D}"/>
              </a:ext>
            </a:extLst>
          </p:cNvPr>
          <p:cNvSpPr>
            <a:spLocks noGrp="1"/>
          </p:cNvSpPr>
          <p:nvPr>
            <p:ph type="body" sz="quarter" idx="45" hasCustomPrompt="1"/>
          </p:nvPr>
        </p:nvSpPr>
        <p:spPr>
          <a:xfrm>
            <a:off x="4371082"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6" name="Text Placeholder 7">
            <a:extLst>
              <a:ext uri="{FF2B5EF4-FFF2-40B4-BE49-F238E27FC236}">
                <a16:creationId xmlns:a16="http://schemas.microsoft.com/office/drawing/2014/main" id="{9230A569-D2BE-47C9-B23B-242F9BCE4D3B}"/>
              </a:ext>
            </a:extLst>
          </p:cNvPr>
          <p:cNvSpPr>
            <a:spLocks noGrp="1"/>
          </p:cNvSpPr>
          <p:nvPr>
            <p:ph type="body" sz="quarter" idx="46" hasCustomPrompt="1"/>
          </p:nvPr>
        </p:nvSpPr>
        <p:spPr>
          <a:xfrm>
            <a:off x="4371082"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7" name="Text Placeholder 7">
            <a:extLst>
              <a:ext uri="{FF2B5EF4-FFF2-40B4-BE49-F238E27FC236}">
                <a16:creationId xmlns:a16="http://schemas.microsoft.com/office/drawing/2014/main" id="{739DA513-4AAC-49D0-8CF4-9D051E2AF092}"/>
              </a:ext>
            </a:extLst>
          </p:cNvPr>
          <p:cNvSpPr>
            <a:spLocks noGrp="1"/>
          </p:cNvSpPr>
          <p:nvPr>
            <p:ph type="body" sz="quarter" idx="47" hasCustomPrompt="1"/>
          </p:nvPr>
        </p:nvSpPr>
        <p:spPr>
          <a:xfrm>
            <a:off x="4371082"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38" name="Text Placeholder 7">
            <a:extLst>
              <a:ext uri="{FF2B5EF4-FFF2-40B4-BE49-F238E27FC236}">
                <a16:creationId xmlns:a16="http://schemas.microsoft.com/office/drawing/2014/main" id="{937A5709-9C0F-4D22-8682-F42BE67C6E01}"/>
              </a:ext>
            </a:extLst>
          </p:cNvPr>
          <p:cNvSpPr>
            <a:spLocks noGrp="1"/>
          </p:cNvSpPr>
          <p:nvPr>
            <p:ph type="body" sz="quarter" idx="48" hasCustomPrompt="1"/>
          </p:nvPr>
        </p:nvSpPr>
        <p:spPr>
          <a:xfrm>
            <a:off x="4371082"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39" name="Text Placeholder 7">
            <a:extLst>
              <a:ext uri="{FF2B5EF4-FFF2-40B4-BE49-F238E27FC236}">
                <a16:creationId xmlns:a16="http://schemas.microsoft.com/office/drawing/2014/main" id="{E7ECA727-3B31-4369-859E-288CA12C15DF}"/>
              </a:ext>
            </a:extLst>
          </p:cNvPr>
          <p:cNvSpPr>
            <a:spLocks noGrp="1"/>
          </p:cNvSpPr>
          <p:nvPr>
            <p:ph type="body" sz="quarter" idx="49" hasCustomPrompt="1"/>
          </p:nvPr>
        </p:nvSpPr>
        <p:spPr>
          <a:xfrm>
            <a:off x="4371082"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26" name="Text Placeholder 7">
            <a:extLst>
              <a:ext uri="{FF2B5EF4-FFF2-40B4-BE49-F238E27FC236}">
                <a16:creationId xmlns:a16="http://schemas.microsoft.com/office/drawing/2014/main" id="{966D5D0B-8507-41D4-B07A-4D81EA4DF8DD}"/>
              </a:ext>
            </a:extLst>
          </p:cNvPr>
          <p:cNvSpPr>
            <a:spLocks noGrp="1"/>
          </p:cNvSpPr>
          <p:nvPr>
            <p:ph type="body" sz="quarter" idx="51" hasCustomPrompt="1"/>
          </p:nvPr>
        </p:nvSpPr>
        <p:spPr>
          <a:xfrm>
            <a:off x="8127431" y="1706812"/>
            <a:ext cx="609600" cy="609600"/>
          </a:xfrm>
          <a:prstGeom prst="ellipse">
            <a:avLst/>
          </a:prstGeom>
          <a:solidFill>
            <a:schemeClr val="accent2"/>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t>
            </a:r>
          </a:p>
        </p:txBody>
      </p:sp>
      <p:sp>
        <p:nvSpPr>
          <p:cNvPr id="29" name="Text Placeholder 5">
            <a:extLst>
              <a:ext uri="{FF2B5EF4-FFF2-40B4-BE49-F238E27FC236}">
                <a16:creationId xmlns:a16="http://schemas.microsoft.com/office/drawing/2014/main" id="{96AA8459-802A-4E1F-B3C2-5F7D48D6176C}"/>
              </a:ext>
            </a:extLst>
          </p:cNvPr>
          <p:cNvSpPr>
            <a:spLocks noGrp="1"/>
          </p:cNvSpPr>
          <p:nvPr>
            <p:ph type="body" sz="quarter" idx="52" hasCustomPrompt="1"/>
          </p:nvPr>
        </p:nvSpPr>
        <p:spPr>
          <a:xfrm>
            <a:off x="8889432" y="1706812"/>
            <a:ext cx="2692115" cy="609600"/>
          </a:xfrm>
        </p:spPr>
        <p:txBody>
          <a:bodyPr bIns="0" anchor="ctr" anchorCtr="0"/>
          <a:lstStyle>
            <a:lvl1pPr marL="0" indent="0">
              <a:lnSpc>
                <a:spcPct val="100000"/>
              </a:lnSpc>
              <a:buNone/>
              <a:defRPr/>
            </a:lvl1pPr>
          </a:lstStyle>
          <a:p>
            <a:pPr lvl="0"/>
            <a:r>
              <a:rPr lang="en-US" dirty="0"/>
              <a:t>Click to add item</a:t>
            </a:r>
          </a:p>
        </p:txBody>
      </p:sp>
      <p:sp>
        <p:nvSpPr>
          <p:cNvPr id="40" name="Text Placeholder 7">
            <a:extLst>
              <a:ext uri="{FF2B5EF4-FFF2-40B4-BE49-F238E27FC236}">
                <a16:creationId xmlns:a16="http://schemas.microsoft.com/office/drawing/2014/main" id="{EB072082-F611-45F4-9707-131025E1592D}"/>
              </a:ext>
            </a:extLst>
          </p:cNvPr>
          <p:cNvSpPr>
            <a:spLocks noGrp="1"/>
          </p:cNvSpPr>
          <p:nvPr>
            <p:ph type="body" sz="quarter" idx="53" hasCustomPrompt="1"/>
          </p:nvPr>
        </p:nvSpPr>
        <p:spPr>
          <a:xfrm>
            <a:off x="8127431" y="2619443"/>
            <a:ext cx="609600" cy="609600"/>
          </a:xfrm>
          <a:prstGeom prst="ellipse">
            <a:avLst/>
          </a:prstGeom>
          <a:solidFill>
            <a:schemeClr val="accent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1" name="Text Placeholder 5">
            <a:extLst>
              <a:ext uri="{FF2B5EF4-FFF2-40B4-BE49-F238E27FC236}">
                <a16:creationId xmlns:a16="http://schemas.microsoft.com/office/drawing/2014/main" id="{BA81CD7D-79E5-4A02-918A-AA4E603045FA}"/>
              </a:ext>
            </a:extLst>
          </p:cNvPr>
          <p:cNvSpPr>
            <a:spLocks noGrp="1"/>
          </p:cNvSpPr>
          <p:nvPr>
            <p:ph type="body" sz="quarter" idx="54" hasCustomPrompt="1"/>
          </p:nvPr>
        </p:nvSpPr>
        <p:spPr>
          <a:xfrm>
            <a:off x="8889432" y="2619443"/>
            <a:ext cx="2692115" cy="609600"/>
          </a:xfrm>
        </p:spPr>
        <p:txBody>
          <a:bodyPr bIns="0" anchor="ctr" anchorCtr="0"/>
          <a:lstStyle>
            <a:lvl1pPr marL="0" indent="0">
              <a:lnSpc>
                <a:spcPct val="100000"/>
              </a:lnSpc>
              <a:buNone/>
              <a:defRPr/>
            </a:lvl1pPr>
          </a:lstStyle>
          <a:p>
            <a:pPr lvl="0"/>
            <a:r>
              <a:rPr lang="en-US"/>
              <a:t>Click to add item</a:t>
            </a:r>
          </a:p>
        </p:txBody>
      </p:sp>
      <p:sp>
        <p:nvSpPr>
          <p:cNvPr id="42" name="Text Placeholder 7">
            <a:extLst>
              <a:ext uri="{FF2B5EF4-FFF2-40B4-BE49-F238E27FC236}">
                <a16:creationId xmlns:a16="http://schemas.microsoft.com/office/drawing/2014/main" id="{17C86CC8-847B-4B3C-896A-7251C4063555}"/>
              </a:ext>
            </a:extLst>
          </p:cNvPr>
          <p:cNvSpPr>
            <a:spLocks noGrp="1"/>
          </p:cNvSpPr>
          <p:nvPr>
            <p:ph type="body" sz="quarter" idx="55" hasCustomPrompt="1"/>
          </p:nvPr>
        </p:nvSpPr>
        <p:spPr>
          <a:xfrm>
            <a:off x="8127431" y="3532074"/>
            <a:ext cx="609600" cy="609600"/>
          </a:xfrm>
          <a:prstGeom prst="ellipse">
            <a:avLst/>
          </a:prstGeom>
          <a:solidFill>
            <a:schemeClr val="accent3"/>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3" name="Text Placeholder 5">
            <a:extLst>
              <a:ext uri="{FF2B5EF4-FFF2-40B4-BE49-F238E27FC236}">
                <a16:creationId xmlns:a16="http://schemas.microsoft.com/office/drawing/2014/main" id="{3E23F247-51F4-4A6E-96AF-5D5EA047E631}"/>
              </a:ext>
            </a:extLst>
          </p:cNvPr>
          <p:cNvSpPr>
            <a:spLocks noGrp="1"/>
          </p:cNvSpPr>
          <p:nvPr>
            <p:ph type="body" sz="quarter" idx="56" hasCustomPrompt="1"/>
          </p:nvPr>
        </p:nvSpPr>
        <p:spPr>
          <a:xfrm>
            <a:off x="8889432" y="3532074"/>
            <a:ext cx="2692115" cy="609600"/>
          </a:xfrm>
        </p:spPr>
        <p:txBody>
          <a:bodyPr bIns="0" anchor="ctr" anchorCtr="0"/>
          <a:lstStyle>
            <a:lvl1pPr marL="0" indent="0">
              <a:lnSpc>
                <a:spcPct val="100000"/>
              </a:lnSpc>
              <a:buNone/>
              <a:defRPr/>
            </a:lvl1pPr>
          </a:lstStyle>
          <a:p>
            <a:pPr lvl="0"/>
            <a:r>
              <a:rPr lang="en-US"/>
              <a:t>Click to add item</a:t>
            </a:r>
          </a:p>
        </p:txBody>
      </p:sp>
      <p:sp>
        <p:nvSpPr>
          <p:cNvPr id="44" name="Text Placeholder 7">
            <a:extLst>
              <a:ext uri="{FF2B5EF4-FFF2-40B4-BE49-F238E27FC236}">
                <a16:creationId xmlns:a16="http://schemas.microsoft.com/office/drawing/2014/main" id="{E9973869-3F65-4CBC-AE60-4DB14F89BC28}"/>
              </a:ext>
            </a:extLst>
          </p:cNvPr>
          <p:cNvSpPr>
            <a:spLocks noGrp="1"/>
          </p:cNvSpPr>
          <p:nvPr>
            <p:ph type="body" sz="quarter" idx="57" hasCustomPrompt="1"/>
          </p:nvPr>
        </p:nvSpPr>
        <p:spPr>
          <a:xfrm>
            <a:off x="8127431" y="4444705"/>
            <a:ext cx="609600" cy="609600"/>
          </a:xfrm>
          <a:prstGeom prst="ellipse">
            <a:avLst/>
          </a:prstGeom>
          <a:solidFill>
            <a:schemeClr val="tx1"/>
          </a:solidFill>
        </p:spPr>
        <p:txBody>
          <a:bodyPr wrap="none" bIns="0" anchor="ctr" anchorCtr="0">
            <a:normAutofit/>
          </a:bodyPr>
          <a:lstStyle>
            <a:lvl1pPr marL="0" indent="0" algn="ctr">
              <a:lnSpc>
                <a:spcPct val="100000"/>
              </a:lnSpc>
              <a:buNone/>
              <a:defRPr sz="32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5" name="Text Placeholder 5">
            <a:extLst>
              <a:ext uri="{FF2B5EF4-FFF2-40B4-BE49-F238E27FC236}">
                <a16:creationId xmlns:a16="http://schemas.microsoft.com/office/drawing/2014/main" id="{D77C0CF7-146D-42B3-A853-A86442F48822}"/>
              </a:ext>
            </a:extLst>
          </p:cNvPr>
          <p:cNvSpPr>
            <a:spLocks noGrp="1"/>
          </p:cNvSpPr>
          <p:nvPr>
            <p:ph type="body" sz="quarter" idx="58" hasCustomPrompt="1"/>
          </p:nvPr>
        </p:nvSpPr>
        <p:spPr>
          <a:xfrm>
            <a:off x="8889432" y="4444705"/>
            <a:ext cx="2692115" cy="609600"/>
          </a:xfrm>
        </p:spPr>
        <p:txBody>
          <a:bodyPr bIns="0" anchor="ctr" anchorCtr="0"/>
          <a:lstStyle>
            <a:lvl1pPr marL="0" indent="0">
              <a:lnSpc>
                <a:spcPct val="100000"/>
              </a:lnSpc>
              <a:buNone/>
              <a:defRPr/>
            </a:lvl1pPr>
          </a:lstStyle>
          <a:p>
            <a:pPr lvl="0"/>
            <a:r>
              <a:rPr lang="en-US"/>
              <a:t>Click to add item</a:t>
            </a:r>
          </a:p>
        </p:txBody>
      </p:sp>
      <p:sp>
        <p:nvSpPr>
          <p:cNvPr id="46" name="Text Placeholder 7">
            <a:extLst>
              <a:ext uri="{FF2B5EF4-FFF2-40B4-BE49-F238E27FC236}">
                <a16:creationId xmlns:a16="http://schemas.microsoft.com/office/drawing/2014/main" id="{BCA8B1CC-0D3D-4149-8BBC-DCA9258CD404}"/>
              </a:ext>
            </a:extLst>
          </p:cNvPr>
          <p:cNvSpPr>
            <a:spLocks noGrp="1"/>
          </p:cNvSpPr>
          <p:nvPr>
            <p:ph type="body" sz="quarter" idx="59" hasCustomPrompt="1"/>
          </p:nvPr>
        </p:nvSpPr>
        <p:spPr>
          <a:xfrm>
            <a:off x="8127431" y="5357336"/>
            <a:ext cx="609600" cy="609600"/>
          </a:xfrm>
          <a:prstGeom prst="ellipse">
            <a:avLst/>
          </a:prstGeom>
          <a:solidFill>
            <a:srgbClr val="D8DFDE"/>
          </a:solidFill>
        </p:spPr>
        <p:txBody>
          <a:bodyPr wrap="none" bIns="0" anchor="ctr" anchorCtr="0">
            <a:normAutofit/>
          </a:bodyPr>
          <a:lstStyle>
            <a:lvl1pPr marL="0" indent="0" algn="ctr">
              <a:lnSpc>
                <a:spcPct val="100000"/>
              </a:lnSpc>
              <a:buNone/>
              <a:defRPr sz="3200" b="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t>
            </a:r>
          </a:p>
        </p:txBody>
      </p:sp>
      <p:sp>
        <p:nvSpPr>
          <p:cNvPr id="47" name="Text Placeholder 5">
            <a:extLst>
              <a:ext uri="{FF2B5EF4-FFF2-40B4-BE49-F238E27FC236}">
                <a16:creationId xmlns:a16="http://schemas.microsoft.com/office/drawing/2014/main" id="{9ED415F2-FE91-45A2-90CA-FD24FBE2066E}"/>
              </a:ext>
            </a:extLst>
          </p:cNvPr>
          <p:cNvSpPr>
            <a:spLocks noGrp="1"/>
          </p:cNvSpPr>
          <p:nvPr>
            <p:ph type="body" sz="quarter" idx="60" hasCustomPrompt="1"/>
          </p:nvPr>
        </p:nvSpPr>
        <p:spPr>
          <a:xfrm>
            <a:off x="8889432" y="5357336"/>
            <a:ext cx="2692115" cy="609600"/>
          </a:xfrm>
        </p:spPr>
        <p:txBody>
          <a:bodyPr bIns="0" anchor="ctr" anchorCtr="0"/>
          <a:lstStyle>
            <a:lvl1pPr marL="0" indent="0">
              <a:lnSpc>
                <a:spcPct val="100000"/>
              </a:lnSpc>
              <a:buNone/>
              <a:defRPr/>
            </a:lvl1pPr>
          </a:lstStyle>
          <a:p>
            <a:pPr lvl="0"/>
            <a:r>
              <a:rPr lang="en-US" dirty="0"/>
              <a:t>Click to add item</a:t>
            </a:r>
          </a:p>
        </p:txBody>
      </p:sp>
      <p:sp>
        <p:nvSpPr>
          <p:cNvPr id="3" name="Title 2">
            <a:extLst>
              <a:ext uri="{FF2B5EF4-FFF2-40B4-BE49-F238E27FC236}">
                <a16:creationId xmlns:a16="http://schemas.microsoft.com/office/drawing/2014/main" id="{8D81C908-772C-2C85-0826-8BEB74003073}"/>
              </a:ext>
            </a:extLst>
          </p:cNvPr>
          <p:cNvSpPr>
            <a:spLocks noGrp="1"/>
          </p:cNvSpPr>
          <p:nvPr>
            <p:ph type="title" hasCustomPrompt="1"/>
          </p:nvPr>
        </p:nvSpPr>
        <p:spPr>
          <a:xfrm>
            <a:off x="609600" y="401638"/>
            <a:ext cx="10972799"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15506997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4F00B38B-C25C-3A44-ACA0-371764ACD89F}"/>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3804238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Point Numbered Agenda">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417758-BEA0-8420-BFE3-8DCADBD82F44}"/>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Item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6096000" y="13777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8" name="Item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6096000" y="22504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9" name="Item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6096000" y="31231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0" name="Item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6096000" y="39958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1" name="Item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6096000" y="4868523"/>
            <a:ext cx="5486399" cy="646331"/>
          </a:xfrm>
        </p:spPr>
        <p:txBody>
          <a:bodyPr anchor="ctr" anchorCtr="0"/>
          <a:lstStyle>
            <a:lvl1pPr marL="0" indent="0">
              <a:lnSpc>
                <a:spcPct val="100000"/>
              </a:lnSpc>
              <a:buNone/>
              <a:defRPr sz="2400">
                <a:solidFill>
                  <a:schemeClr val="tx1"/>
                </a:solidFill>
                <a:latin typeface="+mn-lt"/>
              </a:defRPr>
            </a:lvl1pPr>
          </a:lstStyle>
          <a:p>
            <a:pPr lvl="0"/>
            <a:r>
              <a:rPr lang="en-US" dirty="0"/>
              <a:t>Delete items as needed</a:t>
            </a:r>
          </a:p>
        </p:txBody>
      </p:sp>
      <p:sp>
        <p:nvSpPr>
          <p:cNvPr id="33" name="#1">
            <a:extLst>
              <a:ext uri="{FF2B5EF4-FFF2-40B4-BE49-F238E27FC236}">
                <a16:creationId xmlns:a16="http://schemas.microsoft.com/office/drawing/2014/main" id="{EEFFE13B-7B99-487A-87CD-BD496112F16E}"/>
              </a:ext>
            </a:extLst>
          </p:cNvPr>
          <p:cNvSpPr>
            <a:spLocks noGrp="1"/>
          </p:cNvSpPr>
          <p:nvPr>
            <p:ph type="body" sz="quarter" idx="23" hasCustomPrompt="1"/>
          </p:nvPr>
        </p:nvSpPr>
        <p:spPr>
          <a:xfrm>
            <a:off x="4879158" y="13960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4" name="#2">
            <a:extLst>
              <a:ext uri="{FF2B5EF4-FFF2-40B4-BE49-F238E27FC236}">
                <a16:creationId xmlns:a16="http://schemas.microsoft.com/office/drawing/2014/main" id="{AA3DE202-796A-4A7F-BC20-0327D16A5273}"/>
              </a:ext>
            </a:extLst>
          </p:cNvPr>
          <p:cNvSpPr>
            <a:spLocks noGrp="1"/>
          </p:cNvSpPr>
          <p:nvPr>
            <p:ph type="body" sz="quarter" idx="24" hasCustomPrompt="1"/>
          </p:nvPr>
        </p:nvSpPr>
        <p:spPr>
          <a:xfrm>
            <a:off x="4876802" y="22687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5" name="#3">
            <a:extLst>
              <a:ext uri="{FF2B5EF4-FFF2-40B4-BE49-F238E27FC236}">
                <a16:creationId xmlns:a16="http://schemas.microsoft.com/office/drawing/2014/main" id="{1653EFEB-6F6D-43AA-A743-2A76CFC4E98E}"/>
              </a:ext>
            </a:extLst>
          </p:cNvPr>
          <p:cNvSpPr>
            <a:spLocks noGrp="1"/>
          </p:cNvSpPr>
          <p:nvPr>
            <p:ph type="body" sz="quarter" idx="25" hasCustomPrompt="1"/>
          </p:nvPr>
        </p:nvSpPr>
        <p:spPr>
          <a:xfrm>
            <a:off x="4876802" y="31414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6" name="#4">
            <a:extLst>
              <a:ext uri="{FF2B5EF4-FFF2-40B4-BE49-F238E27FC236}">
                <a16:creationId xmlns:a16="http://schemas.microsoft.com/office/drawing/2014/main" id="{23FDDDB5-9B5D-41A1-82EB-94A01BBEE784}"/>
              </a:ext>
            </a:extLst>
          </p:cNvPr>
          <p:cNvSpPr>
            <a:spLocks noGrp="1"/>
          </p:cNvSpPr>
          <p:nvPr>
            <p:ph type="body" sz="quarter" idx="26" hasCustomPrompt="1"/>
          </p:nvPr>
        </p:nvSpPr>
        <p:spPr>
          <a:xfrm>
            <a:off x="4876802" y="40141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7" name="#5">
            <a:extLst>
              <a:ext uri="{FF2B5EF4-FFF2-40B4-BE49-F238E27FC236}">
                <a16:creationId xmlns:a16="http://schemas.microsoft.com/office/drawing/2014/main" id="{7B451C41-DD76-4869-B434-D7FD651EE6F3}"/>
              </a:ext>
            </a:extLst>
          </p:cNvPr>
          <p:cNvSpPr>
            <a:spLocks noGrp="1"/>
          </p:cNvSpPr>
          <p:nvPr>
            <p:ph type="body" sz="quarter" idx="27" hasCustomPrompt="1"/>
          </p:nvPr>
        </p:nvSpPr>
        <p:spPr>
          <a:xfrm>
            <a:off x="4876802" y="4886889"/>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 name="Rectangle 1">
            <a:extLst>
              <a:ext uri="{FF2B5EF4-FFF2-40B4-BE49-F238E27FC236}">
                <a16:creationId xmlns:a16="http://schemas.microsoft.com/office/drawing/2014/main" id="{681BAEDD-5CFC-8A7E-EBA9-4C210BFBB09F}"/>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7" name="TextBox 6">
            <a:extLst>
              <a:ext uri="{FF2B5EF4-FFF2-40B4-BE49-F238E27FC236}">
                <a16:creationId xmlns:a16="http://schemas.microsoft.com/office/drawing/2014/main" id="{01394839-4297-4B2C-9E5E-9464FC4D3472}"/>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Tree>
    <p:custDataLst>
      <p:tags r:id="rId1"/>
    </p:custDataLst>
    <p:extLst>
      <p:ext uri="{BB962C8B-B14F-4D97-AF65-F5344CB8AC3E}">
        <p14:creationId xmlns:p14="http://schemas.microsoft.com/office/powerpoint/2010/main" val="86353959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0 Point Numbered 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CD8CF5-4E47-A043-B226-76001EF5E10A}"/>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124D1584-DE2E-3E29-5277-526BF3D5340E}"/>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B20B04FC-C558-9D9C-44CA-215EF2B47E86}"/>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Item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5638800" y="13777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8" name="Item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5638800" y="22504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9" name="Item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5638800" y="31231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0" name="Item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5638800" y="39958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1" name="Item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5638800" y="48685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33" name="#1">
            <a:extLst>
              <a:ext uri="{FF2B5EF4-FFF2-40B4-BE49-F238E27FC236}">
                <a16:creationId xmlns:a16="http://schemas.microsoft.com/office/drawing/2014/main" id="{EEFFE13B-7B99-487A-87CD-BD496112F16E}"/>
              </a:ext>
            </a:extLst>
          </p:cNvPr>
          <p:cNvSpPr>
            <a:spLocks noGrp="1"/>
          </p:cNvSpPr>
          <p:nvPr>
            <p:ph type="body" sz="quarter" idx="23" hasCustomPrompt="1"/>
          </p:nvPr>
        </p:nvSpPr>
        <p:spPr>
          <a:xfrm>
            <a:off x="4879157" y="1397266"/>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4" name="#2">
            <a:extLst>
              <a:ext uri="{FF2B5EF4-FFF2-40B4-BE49-F238E27FC236}">
                <a16:creationId xmlns:a16="http://schemas.microsoft.com/office/drawing/2014/main" id="{AA3DE202-796A-4A7F-BC20-0327D16A5273}"/>
              </a:ext>
            </a:extLst>
          </p:cNvPr>
          <p:cNvSpPr>
            <a:spLocks noGrp="1"/>
          </p:cNvSpPr>
          <p:nvPr>
            <p:ph type="body" sz="quarter" idx="24" hasCustomPrompt="1"/>
          </p:nvPr>
        </p:nvSpPr>
        <p:spPr>
          <a:xfrm>
            <a:off x="4876801" y="2269672"/>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5" name="#3">
            <a:extLst>
              <a:ext uri="{FF2B5EF4-FFF2-40B4-BE49-F238E27FC236}">
                <a16:creationId xmlns:a16="http://schemas.microsoft.com/office/drawing/2014/main" id="{1653EFEB-6F6D-43AA-A743-2A76CFC4E98E}"/>
              </a:ext>
            </a:extLst>
          </p:cNvPr>
          <p:cNvSpPr>
            <a:spLocks noGrp="1"/>
          </p:cNvSpPr>
          <p:nvPr>
            <p:ph type="body" sz="quarter" idx="25" hasCustomPrompt="1"/>
          </p:nvPr>
        </p:nvSpPr>
        <p:spPr>
          <a:xfrm>
            <a:off x="4876801" y="314207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6" name="#4">
            <a:extLst>
              <a:ext uri="{FF2B5EF4-FFF2-40B4-BE49-F238E27FC236}">
                <a16:creationId xmlns:a16="http://schemas.microsoft.com/office/drawing/2014/main" id="{23FDDDB5-9B5D-41A1-82EB-94A01BBEE784}"/>
              </a:ext>
            </a:extLst>
          </p:cNvPr>
          <p:cNvSpPr>
            <a:spLocks noGrp="1"/>
          </p:cNvSpPr>
          <p:nvPr>
            <p:ph type="body" sz="quarter" idx="26" hasCustomPrompt="1"/>
          </p:nvPr>
        </p:nvSpPr>
        <p:spPr>
          <a:xfrm>
            <a:off x="4876801" y="4014484"/>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7" name="#5">
            <a:extLst>
              <a:ext uri="{FF2B5EF4-FFF2-40B4-BE49-F238E27FC236}">
                <a16:creationId xmlns:a16="http://schemas.microsoft.com/office/drawing/2014/main" id="{7B451C41-DD76-4869-B434-D7FD651EE6F3}"/>
              </a:ext>
            </a:extLst>
          </p:cNvPr>
          <p:cNvSpPr>
            <a:spLocks noGrp="1"/>
          </p:cNvSpPr>
          <p:nvPr>
            <p:ph type="body" sz="quarter" idx="27" hasCustomPrompt="1"/>
          </p:nvPr>
        </p:nvSpPr>
        <p:spPr>
          <a:xfrm>
            <a:off x="4876801" y="488688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2" name="#1">
            <a:extLst>
              <a:ext uri="{FF2B5EF4-FFF2-40B4-BE49-F238E27FC236}">
                <a16:creationId xmlns:a16="http://schemas.microsoft.com/office/drawing/2014/main" id="{D712D594-9838-406B-A423-AF4DD9575655}"/>
              </a:ext>
            </a:extLst>
          </p:cNvPr>
          <p:cNvSpPr>
            <a:spLocks noGrp="1"/>
          </p:cNvSpPr>
          <p:nvPr>
            <p:ph type="body" sz="quarter" idx="28" hasCustomPrompt="1"/>
          </p:nvPr>
        </p:nvSpPr>
        <p:spPr>
          <a:xfrm>
            <a:off x="8382000" y="1397266"/>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4" name="Item 1">
            <a:extLst>
              <a:ext uri="{FF2B5EF4-FFF2-40B4-BE49-F238E27FC236}">
                <a16:creationId xmlns:a16="http://schemas.microsoft.com/office/drawing/2014/main" id="{E6CEC2E2-69F8-4E94-8A78-4CB2C44BE287}"/>
              </a:ext>
            </a:extLst>
          </p:cNvPr>
          <p:cNvSpPr>
            <a:spLocks noGrp="1"/>
          </p:cNvSpPr>
          <p:nvPr>
            <p:ph type="body" sz="quarter" idx="29" hasCustomPrompt="1"/>
          </p:nvPr>
        </p:nvSpPr>
        <p:spPr>
          <a:xfrm>
            <a:off x="9142638" y="13777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5" name="#2">
            <a:extLst>
              <a:ext uri="{FF2B5EF4-FFF2-40B4-BE49-F238E27FC236}">
                <a16:creationId xmlns:a16="http://schemas.microsoft.com/office/drawing/2014/main" id="{9C539EB1-7CB2-4B63-A266-4C0098CBF342}"/>
              </a:ext>
            </a:extLst>
          </p:cNvPr>
          <p:cNvSpPr>
            <a:spLocks noGrp="1"/>
          </p:cNvSpPr>
          <p:nvPr>
            <p:ph type="body" sz="quarter" idx="30" hasCustomPrompt="1"/>
          </p:nvPr>
        </p:nvSpPr>
        <p:spPr>
          <a:xfrm>
            <a:off x="8382000" y="2269672"/>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6" name="Item 2">
            <a:extLst>
              <a:ext uri="{FF2B5EF4-FFF2-40B4-BE49-F238E27FC236}">
                <a16:creationId xmlns:a16="http://schemas.microsoft.com/office/drawing/2014/main" id="{AD0564E3-8F86-49E2-84DB-5271D2B5D0F6}"/>
              </a:ext>
            </a:extLst>
          </p:cNvPr>
          <p:cNvSpPr>
            <a:spLocks noGrp="1"/>
          </p:cNvSpPr>
          <p:nvPr>
            <p:ph type="body" sz="quarter" idx="31" hasCustomPrompt="1"/>
          </p:nvPr>
        </p:nvSpPr>
        <p:spPr>
          <a:xfrm>
            <a:off x="9142638" y="22504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7" name="#3">
            <a:extLst>
              <a:ext uri="{FF2B5EF4-FFF2-40B4-BE49-F238E27FC236}">
                <a16:creationId xmlns:a16="http://schemas.microsoft.com/office/drawing/2014/main" id="{468DB777-D486-47FF-8915-A1BD7EAB2E60}"/>
              </a:ext>
            </a:extLst>
          </p:cNvPr>
          <p:cNvSpPr>
            <a:spLocks noGrp="1"/>
          </p:cNvSpPr>
          <p:nvPr>
            <p:ph type="body" sz="quarter" idx="32" hasCustomPrompt="1"/>
          </p:nvPr>
        </p:nvSpPr>
        <p:spPr>
          <a:xfrm>
            <a:off x="8382000" y="314207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28" name="Item 3">
            <a:extLst>
              <a:ext uri="{FF2B5EF4-FFF2-40B4-BE49-F238E27FC236}">
                <a16:creationId xmlns:a16="http://schemas.microsoft.com/office/drawing/2014/main" id="{1F101C97-3320-4673-B65E-60BE340BE2E9}"/>
              </a:ext>
            </a:extLst>
          </p:cNvPr>
          <p:cNvSpPr>
            <a:spLocks noGrp="1"/>
          </p:cNvSpPr>
          <p:nvPr>
            <p:ph type="body" sz="quarter" idx="33" hasCustomPrompt="1"/>
          </p:nvPr>
        </p:nvSpPr>
        <p:spPr>
          <a:xfrm>
            <a:off x="9142638" y="31231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9" name="#4">
            <a:extLst>
              <a:ext uri="{FF2B5EF4-FFF2-40B4-BE49-F238E27FC236}">
                <a16:creationId xmlns:a16="http://schemas.microsoft.com/office/drawing/2014/main" id="{10E34633-765D-4D5E-8A35-2F58A27D6726}"/>
              </a:ext>
            </a:extLst>
          </p:cNvPr>
          <p:cNvSpPr>
            <a:spLocks noGrp="1"/>
          </p:cNvSpPr>
          <p:nvPr>
            <p:ph type="body" sz="quarter" idx="34" hasCustomPrompt="1"/>
          </p:nvPr>
        </p:nvSpPr>
        <p:spPr>
          <a:xfrm>
            <a:off x="8382000" y="4014484"/>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0" name="Item 4">
            <a:extLst>
              <a:ext uri="{FF2B5EF4-FFF2-40B4-BE49-F238E27FC236}">
                <a16:creationId xmlns:a16="http://schemas.microsoft.com/office/drawing/2014/main" id="{BE74248F-3763-4D40-BD11-9233C6D6F70A}"/>
              </a:ext>
            </a:extLst>
          </p:cNvPr>
          <p:cNvSpPr>
            <a:spLocks noGrp="1"/>
          </p:cNvSpPr>
          <p:nvPr>
            <p:ph type="body" sz="quarter" idx="35" hasCustomPrompt="1"/>
          </p:nvPr>
        </p:nvSpPr>
        <p:spPr>
          <a:xfrm>
            <a:off x="9142638" y="39958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31" name="#5">
            <a:extLst>
              <a:ext uri="{FF2B5EF4-FFF2-40B4-BE49-F238E27FC236}">
                <a16:creationId xmlns:a16="http://schemas.microsoft.com/office/drawing/2014/main" id="{8C35DA81-F9B8-4AF3-BB7D-CB9A25260F00}"/>
              </a:ext>
            </a:extLst>
          </p:cNvPr>
          <p:cNvSpPr>
            <a:spLocks noGrp="1"/>
          </p:cNvSpPr>
          <p:nvPr>
            <p:ph type="body" sz="quarter" idx="36" hasCustomPrompt="1"/>
          </p:nvPr>
        </p:nvSpPr>
        <p:spPr>
          <a:xfrm>
            <a:off x="8382000" y="4886888"/>
            <a:ext cx="609599" cy="609599"/>
          </a:xfrm>
          <a:prstGeom prst="ellipse">
            <a:avLst/>
          </a:prstGeom>
          <a:solidFill>
            <a:schemeClr val="accent1"/>
          </a:solidFill>
        </p:spPr>
        <p:txBody>
          <a:bodyPr wrap="none" anchor="ctr" anchorCtr="0">
            <a:normAutofit/>
          </a:bodyPr>
          <a:lstStyle>
            <a:lvl1pPr marL="0" indent="0" algn="ctr">
              <a:lnSpc>
                <a:spcPct val="100000"/>
              </a:lnSpc>
              <a:buNone/>
              <a:defRPr sz="3200" b="0">
                <a:solidFill>
                  <a:schemeClr val="bg1"/>
                </a:solidFill>
                <a:latin typeface="+mj-lt"/>
              </a:defRPr>
            </a:lvl1pPr>
          </a:lstStyle>
          <a:p>
            <a:pPr lvl="0"/>
            <a:r>
              <a:rPr lang="en-US" dirty="0"/>
              <a:t>#</a:t>
            </a:r>
          </a:p>
        </p:txBody>
      </p:sp>
      <p:sp>
        <p:nvSpPr>
          <p:cNvPr id="32" name="Item 5">
            <a:extLst>
              <a:ext uri="{FF2B5EF4-FFF2-40B4-BE49-F238E27FC236}">
                <a16:creationId xmlns:a16="http://schemas.microsoft.com/office/drawing/2014/main" id="{1E2B1BEC-0BC1-49C0-9CFD-6FC1D63EB6D0}"/>
              </a:ext>
            </a:extLst>
          </p:cNvPr>
          <p:cNvSpPr>
            <a:spLocks noGrp="1"/>
          </p:cNvSpPr>
          <p:nvPr>
            <p:ph type="body" sz="quarter" idx="37" hasCustomPrompt="1"/>
          </p:nvPr>
        </p:nvSpPr>
        <p:spPr>
          <a:xfrm>
            <a:off x="9142638" y="4868523"/>
            <a:ext cx="2438400" cy="646331"/>
          </a:xfrm>
        </p:spPr>
        <p:txBody>
          <a:bodyPr anchor="ctr" anchorCtr="0"/>
          <a:lstStyle>
            <a:lvl1pPr marL="0" indent="0">
              <a:lnSpc>
                <a:spcPct val="100000"/>
              </a:lnSpc>
              <a:buNone/>
              <a:defRPr sz="2000">
                <a:solidFill>
                  <a:schemeClr val="tx1"/>
                </a:solidFill>
                <a:latin typeface="+mn-lt"/>
              </a:defRPr>
            </a:lvl1pPr>
          </a:lstStyle>
          <a:p>
            <a:pPr lvl="0"/>
            <a:r>
              <a:rPr lang="en-US" dirty="0"/>
              <a:t>Delete items as needed</a:t>
            </a:r>
          </a:p>
        </p:txBody>
      </p:sp>
    </p:spTree>
    <p:custDataLst>
      <p:tags r:id="rId1"/>
    </p:custDataLst>
    <p:extLst>
      <p:ext uri="{BB962C8B-B14F-4D97-AF65-F5344CB8AC3E}">
        <p14:creationId xmlns:p14="http://schemas.microsoft.com/office/powerpoint/2010/main" val="414762377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Point 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2" name="Rectangle 1">
            <a:extLst>
              <a:ext uri="{FF2B5EF4-FFF2-40B4-BE49-F238E27FC236}">
                <a16:creationId xmlns:a16="http://schemas.microsoft.com/office/drawing/2014/main" id="{A00FF99C-677F-6CCC-96DF-B9FFF30E5BA7}"/>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CAF9B219-1E94-7054-C344-988D43A2F2C6}"/>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2671C63F-9159-B0A0-E328-9A43A435C192}"/>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Text Placeholder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4879156" y="1488522"/>
            <a:ext cx="6703241" cy="424732"/>
          </a:xfrm>
          <a:noFill/>
          <a:ln w="12700">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8" name="Text Placeholder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4879156" y="23612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19" name="Text Placeholder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4879156" y="32339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0" name="Text Placeholder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4879156" y="41066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
        <p:nvSpPr>
          <p:cNvPr id="21" name="Text Placeholder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4879156" y="4979322"/>
            <a:ext cx="6703241" cy="424732"/>
          </a:xfrm>
          <a:noFill/>
          <a:ln>
            <a:noFill/>
          </a:ln>
          <a:effectLst/>
        </p:spPr>
        <p:txBody>
          <a:bodyPr lIns="0" rIns="0" anchor="ctr" anchorCtr="0"/>
          <a:lstStyle>
            <a:lvl1pPr marL="0" indent="0">
              <a:lnSpc>
                <a:spcPct val="100000"/>
              </a:lnSpc>
              <a:buNone/>
              <a:defRPr sz="2400">
                <a:solidFill>
                  <a:schemeClr val="tx1"/>
                </a:solidFill>
                <a:latin typeface="+mn-lt"/>
              </a:defRPr>
            </a:lvl1pPr>
          </a:lstStyle>
          <a:p>
            <a:pPr lvl="0"/>
            <a:r>
              <a:rPr lang="en-US" dirty="0"/>
              <a:t>Click to add agenda item</a:t>
            </a:r>
          </a:p>
        </p:txBody>
      </p:sp>
    </p:spTree>
    <p:custDataLst>
      <p:tags r:id="rId1"/>
    </p:custDataLst>
    <p:extLst>
      <p:ext uri="{BB962C8B-B14F-4D97-AF65-F5344CB8AC3E}">
        <p14:creationId xmlns:p14="http://schemas.microsoft.com/office/powerpoint/2010/main" val="253352498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Point 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62C7-016C-487C-A2DE-DA5794F6839D}"/>
              </a:ext>
            </a:extLst>
          </p:cNvPr>
          <p:cNvSpPr>
            <a:spLocks noGrp="1"/>
          </p:cNvSpPr>
          <p:nvPr>
            <p:ph type="dt" sz="half" idx="10"/>
          </p:nvPr>
        </p:nvSpPr>
        <p:spPr/>
        <p:txBody>
          <a:bodyPr/>
          <a:lstStyle>
            <a:lvl1pPr>
              <a:lnSpc>
                <a:spcPct val="100000"/>
              </a:lnSpc>
              <a:defRPr/>
            </a:lvl1pPr>
          </a:lstStyle>
          <a:p>
            <a:endParaRPr lang="en-GB" dirty="0"/>
          </a:p>
        </p:txBody>
      </p:sp>
      <p:sp>
        <p:nvSpPr>
          <p:cNvPr id="2" name="Rectangle 1">
            <a:extLst>
              <a:ext uri="{FF2B5EF4-FFF2-40B4-BE49-F238E27FC236}">
                <a16:creationId xmlns:a16="http://schemas.microsoft.com/office/drawing/2014/main" id="{F565839B-4648-3E32-D8EF-46628E284EB6}"/>
              </a:ext>
            </a:extLst>
          </p:cNvPr>
          <p:cNvSpPr/>
          <p:nvPr userDrawn="1"/>
        </p:nvSpPr>
        <p:spPr>
          <a:xfrm>
            <a:off x="-2356" y="0"/>
            <a:ext cx="61195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5" name="Rectangle 4">
            <a:extLst>
              <a:ext uri="{FF2B5EF4-FFF2-40B4-BE49-F238E27FC236}">
                <a16:creationId xmlns:a16="http://schemas.microsoft.com/office/drawing/2014/main" id="{79D23A4F-804E-0578-B208-3DA49BE29974}"/>
              </a:ext>
            </a:extLst>
          </p:cNvPr>
          <p:cNvSpPr/>
          <p:nvPr userDrawn="1"/>
        </p:nvSpPr>
        <p:spPr>
          <a:xfrm>
            <a:off x="609600" y="0"/>
            <a:ext cx="3657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9" name="TextBox 8">
            <a:extLst>
              <a:ext uri="{FF2B5EF4-FFF2-40B4-BE49-F238E27FC236}">
                <a16:creationId xmlns:a16="http://schemas.microsoft.com/office/drawing/2014/main" id="{16FCC52F-FE4A-E728-9592-09099EF0FC10}"/>
              </a:ext>
            </a:extLst>
          </p:cNvPr>
          <p:cNvSpPr txBox="1"/>
          <p:nvPr userDrawn="1"/>
        </p:nvSpPr>
        <p:spPr>
          <a:xfrm>
            <a:off x="1219201" y="1377723"/>
            <a:ext cx="2438400" cy="553998"/>
          </a:xfrm>
          <a:prstGeom prst="rect">
            <a:avLst/>
          </a:prstGeom>
        </p:spPr>
        <p:txBody>
          <a:bodyPr vert="horz" wrap="square" lIns="0" tIns="0" rIns="0" bIns="0" rtlCol="0" anchor="t">
            <a:spAutoFit/>
          </a:bodyPr>
          <a:lstStyle>
            <a:lvl1pPr>
              <a:lnSpc>
                <a:spcPct val="90000"/>
              </a:lnSpc>
              <a:spcBef>
                <a:spcPct val="0"/>
              </a:spcBef>
              <a:buNone/>
              <a:defRPr sz="3600">
                <a:solidFill>
                  <a:schemeClr val="accent1"/>
                </a:solidFill>
                <a:latin typeface="+mj-lt"/>
                <a:ea typeface="+mj-ea"/>
                <a:cs typeface="+mj-cs"/>
              </a:defRPr>
            </a:lvl1pPr>
          </a:lstStyle>
          <a:p>
            <a:pPr lvl="0">
              <a:lnSpc>
                <a:spcPct val="100000"/>
              </a:lnSpc>
            </a:pPr>
            <a:r>
              <a:rPr lang="en-US" dirty="0">
                <a:solidFill>
                  <a:schemeClr val="bg1"/>
                </a:solidFill>
              </a:rPr>
              <a:t>Agenda</a:t>
            </a:r>
          </a:p>
        </p:txBody>
      </p:sp>
      <p:sp>
        <p:nvSpPr>
          <p:cNvPr id="4" name="Slide Number Placeholder 3">
            <a:extLst>
              <a:ext uri="{FF2B5EF4-FFF2-40B4-BE49-F238E27FC236}">
                <a16:creationId xmlns:a16="http://schemas.microsoft.com/office/drawing/2014/main" id="{A8AF6869-948B-479F-A153-EECB535C0D21}"/>
              </a:ext>
            </a:extLst>
          </p:cNvPr>
          <p:cNvSpPr>
            <a:spLocks noGrp="1"/>
          </p:cNvSpPr>
          <p:nvPr>
            <p:ph type="sldNum" sz="quarter" idx="11"/>
          </p:nvPr>
        </p:nvSpPr>
        <p:spPr/>
        <p:txBody>
          <a:bodyPr/>
          <a:lstStyle>
            <a:lvl1pPr>
              <a:lnSpc>
                <a:spcPct val="100000"/>
              </a:lnSpc>
              <a:defRPr>
                <a:solidFill>
                  <a:schemeClr val="bg1"/>
                </a:solidFill>
              </a:defRPr>
            </a:lvl1pPr>
          </a:lstStyle>
          <a:p>
            <a:fld id="{F8E47D07-9D1E-4FE9-B31A-2F5863681021}" type="slidenum">
              <a:rPr lang="en-GB" smtClean="0"/>
              <a:pPr/>
              <a:t>‹#›</a:t>
            </a:fld>
            <a:endParaRPr lang="en-GB" dirty="0"/>
          </a:p>
        </p:txBody>
      </p:sp>
      <p:sp>
        <p:nvSpPr>
          <p:cNvPr id="17" name="Text Placeholder 1">
            <a:extLst>
              <a:ext uri="{FF2B5EF4-FFF2-40B4-BE49-F238E27FC236}">
                <a16:creationId xmlns:a16="http://schemas.microsoft.com/office/drawing/2014/main" id="{5B98A680-6773-43B0-954D-2C033446C318}"/>
              </a:ext>
            </a:extLst>
          </p:cNvPr>
          <p:cNvSpPr>
            <a:spLocks noGrp="1"/>
          </p:cNvSpPr>
          <p:nvPr>
            <p:ph type="body" sz="quarter" idx="13" hasCustomPrompt="1"/>
          </p:nvPr>
        </p:nvSpPr>
        <p:spPr>
          <a:xfrm>
            <a:off x="4876800" y="14885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8" name="Text Placeholder 2">
            <a:extLst>
              <a:ext uri="{FF2B5EF4-FFF2-40B4-BE49-F238E27FC236}">
                <a16:creationId xmlns:a16="http://schemas.microsoft.com/office/drawing/2014/main" id="{C88A5D62-B6BA-4488-A4CD-0D84437AB183}"/>
              </a:ext>
            </a:extLst>
          </p:cNvPr>
          <p:cNvSpPr>
            <a:spLocks noGrp="1"/>
          </p:cNvSpPr>
          <p:nvPr>
            <p:ph type="body" sz="quarter" idx="14" hasCustomPrompt="1"/>
          </p:nvPr>
        </p:nvSpPr>
        <p:spPr>
          <a:xfrm>
            <a:off x="4876800" y="23612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19" name="Text Placeholder 3">
            <a:extLst>
              <a:ext uri="{FF2B5EF4-FFF2-40B4-BE49-F238E27FC236}">
                <a16:creationId xmlns:a16="http://schemas.microsoft.com/office/drawing/2014/main" id="{828CF371-6871-4098-A3A8-48392AFE7BF1}"/>
              </a:ext>
            </a:extLst>
          </p:cNvPr>
          <p:cNvSpPr>
            <a:spLocks noGrp="1"/>
          </p:cNvSpPr>
          <p:nvPr>
            <p:ph type="body" sz="quarter" idx="15" hasCustomPrompt="1"/>
          </p:nvPr>
        </p:nvSpPr>
        <p:spPr>
          <a:xfrm>
            <a:off x="4876800" y="32339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0" name="Text Placeholder 4">
            <a:extLst>
              <a:ext uri="{FF2B5EF4-FFF2-40B4-BE49-F238E27FC236}">
                <a16:creationId xmlns:a16="http://schemas.microsoft.com/office/drawing/2014/main" id="{4B689727-BF5A-44A3-814C-E7859935BD58}"/>
              </a:ext>
            </a:extLst>
          </p:cNvPr>
          <p:cNvSpPr>
            <a:spLocks noGrp="1"/>
          </p:cNvSpPr>
          <p:nvPr>
            <p:ph type="body" sz="quarter" idx="16" hasCustomPrompt="1"/>
          </p:nvPr>
        </p:nvSpPr>
        <p:spPr>
          <a:xfrm>
            <a:off x="4876800" y="41066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1" name="Text Placeholder 5">
            <a:extLst>
              <a:ext uri="{FF2B5EF4-FFF2-40B4-BE49-F238E27FC236}">
                <a16:creationId xmlns:a16="http://schemas.microsoft.com/office/drawing/2014/main" id="{9EC66708-ABCA-4E5C-BBDA-A3E8D603A810}"/>
              </a:ext>
            </a:extLst>
          </p:cNvPr>
          <p:cNvSpPr>
            <a:spLocks noGrp="1"/>
          </p:cNvSpPr>
          <p:nvPr>
            <p:ph type="body" sz="quarter" idx="17" hasCustomPrompt="1"/>
          </p:nvPr>
        </p:nvSpPr>
        <p:spPr>
          <a:xfrm>
            <a:off x="4876800" y="4979323"/>
            <a:ext cx="3200400" cy="424732"/>
          </a:xfrm>
          <a:noFill/>
          <a:ln>
            <a:noFill/>
          </a:ln>
          <a:effectLst/>
        </p:spPr>
        <p:txBody>
          <a:bodyPr lIns="0" rIns="0" anchor="ctr" anchorCtr="0">
            <a:noAutofit/>
          </a:bodyPr>
          <a:lstStyle>
            <a:lvl1pPr marL="0" indent="0">
              <a:lnSpc>
                <a:spcPct val="100000"/>
              </a:lnSpc>
              <a:buNone/>
              <a:defRPr sz="2000">
                <a:solidFill>
                  <a:schemeClr val="tx1"/>
                </a:solidFill>
                <a:latin typeface="+mn-lt"/>
              </a:defRPr>
            </a:lvl1pPr>
          </a:lstStyle>
          <a:p>
            <a:pPr lvl="0"/>
            <a:r>
              <a:rPr lang="en-US" dirty="0"/>
              <a:t>Click to add agenda item</a:t>
            </a:r>
          </a:p>
        </p:txBody>
      </p:sp>
      <p:sp>
        <p:nvSpPr>
          <p:cNvPr id="23" name="Text Placeholder 6">
            <a:extLst>
              <a:ext uri="{FF2B5EF4-FFF2-40B4-BE49-F238E27FC236}">
                <a16:creationId xmlns:a16="http://schemas.microsoft.com/office/drawing/2014/main" id="{C819AF5B-E47A-4ACD-8D8C-52AD38CE5BFC}"/>
              </a:ext>
            </a:extLst>
          </p:cNvPr>
          <p:cNvSpPr>
            <a:spLocks noGrp="1"/>
          </p:cNvSpPr>
          <p:nvPr>
            <p:ph type="body" sz="quarter" idx="18" hasCustomPrompt="1"/>
          </p:nvPr>
        </p:nvSpPr>
        <p:spPr>
          <a:xfrm>
            <a:off x="8381998" y="14885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4" name="Text Placeholder 7">
            <a:extLst>
              <a:ext uri="{FF2B5EF4-FFF2-40B4-BE49-F238E27FC236}">
                <a16:creationId xmlns:a16="http://schemas.microsoft.com/office/drawing/2014/main" id="{47691383-ECAA-4F80-A331-7B599A1F5D8E}"/>
              </a:ext>
            </a:extLst>
          </p:cNvPr>
          <p:cNvSpPr>
            <a:spLocks noGrp="1"/>
          </p:cNvSpPr>
          <p:nvPr>
            <p:ph type="body" sz="quarter" idx="19" hasCustomPrompt="1"/>
          </p:nvPr>
        </p:nvSpPr>
        <p:spPr>
          <a:xfrm>
            <a:off x="8381998" y="23612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5" name="Text Placeholder 8">
            <a:extLst>
              <a:ext uri="{FF2B5EF4-FFF2-40B4-BE49-F238E27FC236}">
                <a16:creationId xmlns:a16="http://schemas.microsoft.com/office/drawing/2014/main" id="{1EB794D8-6580-4801-92C4-B9CDBE015BBC}"/>
              </a:ext>
            </a:extLst>
          </p:cNvPr>
          <p:cNvSpPr>
            <a:spLocks noGrp="1"/>
          </p:cNvSpPr>
          <p:nvPr>
            <p:ph type="body" sz="quarter" idx="20" hasCustomPrompt="1"/>
          </p:nvPr>
        </p:nvSpPr>
        <p:spPr>
          <a:xfrm>
            <a:off x="8381998" y="32339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6" name="Text Placeholder 9">
            <a:extLst>
              <a:ext uri="{FF2B5EF4-FFF2-40B4-BE49-F238E27FC236}">
                <a16:creationId xmlns:a16="http://schemas.microsoft.com/office/drawing/2014/main" id="{D49BB865-6EA1-4E1B-A365-5C4C9B6EA8FE}"/>
              </a:ext>
            </a:extLst>
          </p:cNvPr>
          <p:cNvSpPr>
            <a:spLocks noGrp="1"/>
          </p:cNvSpPr>
          <p:nvPr>
            <p:ph type="body" sz="quarter" idx="21" hasCustomPrompt="1"/>
          </p:nvPr>
        </p:nvSpPr>
        <p:spPr>
          <a:xfrm>
            <a:off x="8381998" y="41066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
        <p:nvSpPr>
          <p:cNvPr id="27" name="Text Placeholder 10">
            <a:extLst>
              <a:ext uri="{FF2B5EF4-FFF2-40B4-BE49-F238E27FC236}">
                <a16:creationId xmlns:a16="http://schemas.microsoft.com/office/drawing/2014/main" id="{A19D7038-1075-4AFC-AF51-44462E8C84E2}"/>
              </a:ext>
            </a:extLst>
          </p:cNvPr>
          <p:cNvSpPr>
            <a:spLocks noGrp="1"/>
          </p:cNvSpPr>
          <p:nvPr>
            <p:ph type="body" sz="quarter" idx="22" hasCustomPrompt="1"/>
          </p:nvPr>
        </p:nvSpPr>
        <p:spPr>
          <a:xfrm>
            <a:off x="8381998" y="4979322"/>
            <a:ext cx="3200400" cy="424732"/>
          </a:xfrm>
          <a:prstGeom prst="rect">
            <a:avLst/>
          </a:prstGeom>
          <a:noFill/>
          <a:ln>
            <a:noFill/>
          </a:ln>
          <a:effectLst/>
        </p:spPr>
        <p:txBody>
          <a:bodyPr wrap="square" lIns="0" rIns="0" anchor="ctr" anchorCtr="0">
            <a:noAutofit/>
          </a:bodyPr>
          <a:lstStyle>
            <a:lvl1pPr marL="0" indent="0" algn="l">
              <a:lnSpc>
                <a:spcPct val="100000"/>
              </a:lnSpc>
              <a:buNone/>
              <a:defRPr sz="2000" b="0">
                <a:solidFill>
                  <a:schemeClr val="tx1"/>
                </a:solidFill>
                <a:latin typeface="+mn-lt"/>
              </a:defRPr>
            </a:lvl1pPr>
          </a:lstStyle>
          <a:p>
            <a:pPr lvl="0"/>
            <a:r>
              <a:rPr lang="en-US" dirty="0"/>
              <a:t>Click to add agenda item</a:t>
            </a:r>
          </a:p>
        </p:txBody>
      </p:sp>
    </p:spTree>
    <p:custDataLst>
      <p:tags r:id="rId1"/>
    </p:custDataLst>
    <p:extLst>
      <p:ext uri="{BB962C8B-B14F-4D97-AF65-F5344CB8AC3E}">
        <p14:creationId xmlns:p14="http://schemas.microsoft.com/office/powerpoint/2010/main" val="291963612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A47BD16A-294C-6E4F-BEDB-E99B3D28E5E6}"/>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5599190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 Speakers (Light)">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B049F64B-628A-48DE-84B4-38397AAB7DC3}"/>
              </a:ext>
            </a:extLst>
          </p:cNvPr>
          <p:cNvSpPr>
            <a:spLocks noGrp="1"/>
          </p:cNvSpPr>
          <p:nvPr>
            <p:ph type="body" sz="quarter" idx="111" hasCustomPrompt="1"/>
          </p:nvPr>
        </p:nvSpPr>
        <p:spPr>
          <a:xfrm>
            <a:off x="609600" y="6200775"/>
            <a:ext cx="9753600" cy="657225"/>
          </a:xfrm>
        </p:spPr>
        <p:txBody>
          <a:bodyPr tIns="0"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58" name="Text Placeholder 57">
            <a:extLst>
              <a:ext uri="{FF2B5EF4-FFF2-40B4-BE49-F238E27FC236}">
                <a16:creationId xmlns:a16="http://schemas.microsoft.com/office/drawing/2014/main" id="{EE263FC4-B3BF-4198-B246-A58FF8C1DAD1}"/>
              </a:ext>
            </a:extLst>
          </p:cNvPr>
          <p:cNvSpPr>
            <a:spLocks noGrp="1"/>
          </p:cNvSpPr>
          <p:nvPr>
            <p:ph type="body" sz="quarter" idx="23" hasCustomPrompt="1"/>
          </p:nvPr>
        </p:nvSpPr>
        <p:spPr>
          <a:xfrm>
            <a:off x="5368925" y="3871186"/>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259755"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8" name="Picture Placeholder 4">
            <a:extLst>
              <a:ext uri="{FF2B5EF4-FFF2-40B4-BE49-F238E27FC236}">
                <a16:creationId xmlns:a16="http://schemas.microsoft.com/office/drawing/2014/main" id="{235135AB-5B49-4A2B-A09B-EFF95FECF8DE}"/>
              </a:ext>
            </a:extLst>
          </p:cNvPr>
          <p:cNvSpPr>
            <a:spLocks noGrp="1"/>
          </p:cNvSpPr>
          <p:nvPr>
            <p:ph type="pic" sz="quarter" idx="16" hasCustomPrompt="1"/>
          </p:nvPr>
        </p:nvSpPr>
        <p:spPr>
          <a:xfrm>
            <a:off x="8004573"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39" name="Picture Placeholder 4">
            <a:extLst>
              <a:ext uri="{FF2B5EF4-FFF2-40B4-BE49-F238E27FC236}">
                <a16:creationId xmlns:a16="http://schemas.microsoft.com/office/drawing/2014/main" id="{4FF349B1-3542-4E59-B8B3-3852BB36BFD3}"/>
              </a:ext>
            </a:extLst>
          </p:cNvPr>
          <p:cNvSpPr>
            <a:spLocks noGrp="1"/>
          </p:cNvSpPr>
          <p:nvPr>
            <p:ph type="pic" sz="quarter" idx="17" hasCustomPrompt="1"/>
          </p:nvPr>
        </p:nvSpPr>
        <p:spPr>
          <a:xfrm>
            <a:off x="8004573"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4259755"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1" name="Picture Placeholder 4">
            <a:extLst>
              <a:ext uri="{FF2B5EF4-FFF2-40B4-BE49-F238E27FC236}">
                <a16:creationId xmlns:a16="http://schemas.microsoft.com/office/drawing/2014/main" id="{B9366CB7-32DA-4E9E-99FC-DE95447593E4}"/>
              </a:ext>
            </a:extLst>
          </p:cNvPr>
          <p:cNvSpPr>
            <a:spLocks noGrp="1"/>
          </p:cNvSpPr>
          <p:nvPr>
            <p:ph type="pic" sz="quarter" idx="19" hasCustomPrompt="1"/>
          </p:nvPr>
        </p:nvSpPr>
        <p:spPr>
          <a:xfrm>
            <a:off x="8004573"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42" name="Picture Placeholder 4">
            <a:extLst>
              <a:ext uri="{FF2B5EF4-FFF2-40B4-BE49-F238E27FC236}">
                <a16:creationId xmlns:a16="http://schemas.microsoft.com/office/drawing/2014/main" id="{72F775E8-A22B-4C7B-A7AF-7A6E5B4B25A6}"/>
              </a:ext>
            </a:extLst>
          </p:cNvPr>
          <p:cNvSpPr>
            <a:spLocks noGrp="1"/>
          </p:cNvSpPr>
          <p:nvPr>
            <p:ph type="pic" sz="quarter" idx="20" hasCustomPrompt="1"/>
          </p:nvPr>
        </p:nvSpPr>
        <p:spPr>
          <a:xfrm>
            <a:off x="8004573"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4259755" y="2383210"/>
            <a:ext cx="928195" cy="928194"/>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p:spPr>
        <p:txBody>
          <a:bodyPr>
            <a:noAutofit/>
          </a:bodyPr>
          <a:lstStyle>
            <a:lvl1pPr marL="0" indent="0">
              <a:lnSpc>
                <a:spcPct val="100000"/>
              </a:lnSpc>
              <a:buNone/>
              <a:defRPr/>
            </a:lvl1pPr>
          </a:lstStyle>
          <a:p>
            <a:r>
              <a:rPr lang="en-US"/>
              <a:t> </a:t>
            </a:r>
          </a:p>
        </p:txBody>
      </p:sp>
      <p:sp>
        <p:nvSpPr>
          <p:cNvPr id="44" name="Picture Placeholder 4">
            <a:extLst>
              <a:ext uri="{FF2B5EF4-FFF2-40B4-BE49-F238E27FC236}">
                <a16:creationId xmlns:a16="http://schemas.microsoft.com/office/drawing/2014/main" id="{10BDC96E-E4BB-46C7-8B26-69C0CC4A1DAC}"/>
              </a:ext>
            </a:extLst>
          </p:cNvPr>
          <p:cNvSpPr>
            <a:spLocks noGrp="1"/>
          </p:cNvSpPr>
          <p:nvPr>
            <p:ph type="pic" sz="quarter" idx="22" hasCustomPrompt="1"/>
          </p:nvPr>
        </p:nvSpPr>
        <p:spPr>
          <a:xfrm>
            <a:off x="4259755"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59" name="Text Placeholder 57">
            <a:extLst>
              <a:ext uri="{FF2B5EF4-FFF2-40B4-BE49-F238E27FC236}">
                <a16:creationId xmlns:a16="http://schemas.microsoft.com/office/drawing/2014/main" id="{7C4BEF10-7F26-49CE-9D86-B24AFAE8B982}"/>
              </a:ext>
            </a:extLst>
          </p:cNvPr>
          <p:cNvSpPr>
            <a:spLocks noGrp="1"/>
          </p:cNvSpPr>
          <p:nvPr>
            <p:ph type="body" sz="quarter" idx="24" hasCustomPrompt="1"/>
          </p:nvPr>
        </p:nvSpPr>
        <p:spPr>
          <a:xfrm>
            <a:off x="5368925" y="4207887"/>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5368925" y="1213334"/>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5368925" y="1550035"/>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5368925" y="2542153"/>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5368925" y="2878854"/>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9099288" y="1213334"/>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9099288" y="1550035"/>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6" name="Text Placeholder 57">
            <a:extLst>
              <a:ext uri="{FF2B5EF4-FFF2-40B4-BE49-F238E27FC236}">
                <a16:creationId xmlns:a16="http://schemas.microsoft.com/office/drawing/2014/main" id="{93F601CD-C12B-4912-A9BA-1EECAE448CE5}"/>
              </a:ext>
            </a:extLst>
          </p:cNvPr>
          <p:cNvSpPr>
            <a:spLocks noGrp="1"/>
          </p:cNvSpPr>
          <p:nvPr>
            <p:ph type="body" sz="quarter" idx="31" hasCustomPrompt="1"/>
          </p:nvPr>
        </p:nvSpPr>
        <p:spPr>
          <a:xfrm>
            <a:off x="5368925" y="5200219"/>
            <a:ext cx="2479675" cy="313350"/>
          </a:xfrm>
          <a:noFill/>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7" name="Text Placeholder 57">
            <a:extLst>
              <a:ext uri="{FF2B5EF4-FFF2-40B4-BE49-F238E27FC236}">
                <a16:creationId xmlns:a16="http://schemas.microsoft.com/office/drawing/2014/main" id="{20C48A33-763A-47D3-A206-1BBD3A417DD0}"/>
              </a:ext>
            </a:extLst>
          </p:cNvPr>
          <p:cNvSpPr>
            <a:spLocks noGrp="1"/>
          </p:cNvSpPr>
          <p:nvPr>
            <p:ph type="body" sz="quarter" idx="32" hasCustomPrompt="1"/>
          </p:nvPr>
        </p:nvSpPr>
        <p:spPr>
          <a:xfrm>
            <a:off x="5368925" y="5536920"/>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8" name="Text Placeholder 57">
            <a:extLst>
              <a:ext uri="{FF2B5EF4-FFF2-40B4-BE49-F238E27FC236}">
                <a16:creationId xmlns:a16="http://schemas.microsoft.com/office/drawing/2014/main" id="{D875C94D-753C-4332-A792-6237EEC1F049}"/>
              </a:ext>
            </a:extLst>
          </p:cNvPr>
          <p:cNvSpPr>
            <a:spLocks noGrp="1"/>
          </p:cNvSpPr>
          <p:nvPr>
            <p:ph type="body" sz="quarter" idx="33" hasCustomPrompt="1"/>
          </p:nvPr>
        </p:nvSpPr>
        <p:spPr>
          <a:xfrm>
            <a:off x="9099288" y="2542153"/>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9" name="Text Placeholder 57">
            <a:extLst>
              <a:ext uri="{FF2B5EF4-FFF2-40B4-BE49-F238E27FC236}">
                <a16:creationId xmlns:a16="http://schemas.microsoft.com/office/drawing/2014/main" id="{B06D4D8C-8568-423B-AABB-FB8BD683AC2A}"/>
              </a:ext>
            </a:extLst>
          </p:cNvPr>
          <p:cNvSpPr>
            <a:spLocks noGrp="1"/>
          </p:cNvSpPr>
          <p:nvPr>
            <p:ph type="body" sz="quarter" idx="34" hasCustomPrompt="1"/>
          </p:nvPr>
        </p:nvSpPr>
        <p:spPr>
          <a:xfrm>
            <a:off x="9099288" y="2878854"/>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0" name="Text Placeholder 57">
            <a:extLst>
              <a:ext uri="{FF2B5EF4-FFF2-40B4-BE49-F238E27FC236}">
                <a16:creationId xmlns:a16="http://schemas.microsoft.com/office/drawing/2014/main" id="{7D2B1B3D-7A06-472C-AAC7-C6D547DD8009}"/>
              </a:ext>
            </a:extLst>
          </p:cNvPr>
          <p:cNvSpPr>
            <a:spLocks noGrp="1"/>
          </p:cNvSpPr>
          <p:nvPr>
            <p:ph type="body" sz="quarter" idx="35" hasCustomPrompt="1"/>
          </p:nvPr>
        </p:nvSpPr>
        <p:spPr>
          <a:xfrm>
            <a:off x="9099288" y="3871186"/>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71" name="Text Placeholder 57">
            <a:extLst>
              <a:ext uri="{FF2B5EF4-FFF2-40B4-BE49-F238E27FC236}">
                <a16:creationId xmlns:a16="http://schemas.microsoft.com/office/drawing/2014/main" id="{AD040565-F4BF-45F9-8EB6-02C700DE6436}"/>
              </a:ext>
            </a:extLst>
          </p:cNvPr>
          <p:cNvSpPr>
            <a:spLocks noGrp="1"/>
          </p:cNvSpPr>
          <p:nvPr>
            <p:ph type="body" sz="quarter" idx="36" hasCustomPrompt="1"/>
          </p:nvPr>
        </p:nvSpPr>
        <p:spPr>
          <a:xfrm>
            <a:off x="9099288" y="4207887"/>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2" name="Text Placeholder 57">
            <a:extLst>
              <a:ext uri="{FF2B5EF4-FFF2-40B4-BE49-F238E27FC236}">
                <a16:creationId xmlns:a16="http://schemas.microsoft.com/office/drawing/2014/main" id="{DB9F8BAF-B545-4D72-ADD4-886DC007051C}"/>
              </a:ext>
            </a:extLst>
          </p:cNvPr>
          <p:cNvSpPr>
            <a:spLocks noGrp="1"/>
          </p:cNvSpPr>
          <p:nvPr>
            <p:ph type="body" sz="quarter" idx="37" hasCustomPrompt="1"/>
          </p:nvPr>
        </p:nvSpPr>
        <p:spPr>
          <a:xfrm>
            <a:off x="9099288" y="5200219"/>
            <a:ext cx="2479675" cy="313350"/>
          </a:xfrm>
        </p:spPr>
        <p:txBody>
          <a:bodyPr wrap="square" bIns="36000" anchor="b" anchorCtr="0">
            <a:sp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73" name="Text Placeholder 57">
            <a:extLst>
              <a:ext uri="{FF2B5EF4-FFF2-40B4-BE49-F238E27FC236}">
                <a16:creationId xmlns:a16="http://schemas.microsoft.com/office/drawing/2014/main" id="{B0791138-7275-41D5-B115-CD52C7354E2D}"/>
              </a:ext>
            </a:extLst>
          </p:cNvPr>
          <p:cNvSpPr>
            <a:spLocks noGrp="1"/>
          </p:cNvSpPr>
          <p:nvPr>
            <p:ph type="body" sz="quarter" idx="38" hasCustomPrompt="1"/>
          </p:nvPr>
        </p:nvSpPr>
        <p:spPr>
          <a:xfrm>
            <a:off x="9099288" y="5536920"/>
            <a:ext cx="2479675"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cxnSp>
        <p:nvCxnSpPr>
          <p:cNvPr id="100" name="Straight Connector 99">
            <a:extLst>
              <a:ext uri="{FF2B5EF4-FFF2-40B4-BE49-F238E27FC236}">
                <a16:creationId xmlns:a16="http://schemas.microsoft.com/office/drawing/2014/main" id="{50DD2977-1B98-C8CC-3C2E-4E4D084E068E}"/>
              </a:ext>
            </a:extLst>
          </p:cNvPr>
          <p:cNvCxnSpPr/>
          <p:nvPr userDrawn="1"/>
        </p:nvCxnSpPr>
        <p:spPr>
          <a:xfrm>
            <a:off x="3962400" y="401638"/>
            <a:ext cx="0" cy="5797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4854380"/>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Speakers (Light)">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36C08F25-EA22-4E4E-83B5-7858728FD103}"/>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775201" y="2111796"/>
            <a:ext cx="1219198" cy="1219197"/>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9855200" y="2111796"/>
            <a:ext cx="1219198" cy="1219197"/>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7315200" y="2111796"/>
            <a:ext cx="1219198" cy="1219197"/>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9347199" y="3541524"/>
            <a:ext cx="2235200" cy="359517"/>
          </a:xfrm>
        </p:spPr>
        <p:txBody>
          <a:bodyPr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9347199" y="3924392"/>
            <a:ext cx="2235200" cy="313350"/>
          </a:xfrm>
        </p:spPr>
        <p:txBody>
          <a:bodyPr tIns="36000" bIns="0" anchor="t" anchorCtr="0">
            <a:no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4267200" y="3541524"/>
            <a:ext cx="2235200" cy="359517"/>
          </a:xfrm>
        </p:spPr>
        <p:txBody>
          <a:bodyPr wrap="square"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4267200" y="3924392"/>
            <a:ext cx="2235200" cy="313350"/>
          </a:xfrm>
        </p:spPr>
        <p:txBody>
          <a:bodyPr wrap="square" tIns="36000" bIns="0" anchor="t" anchorCtr="0">
            <a:sp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6807199" y="3541524"/>
            <a:ext cx="2235200" cy="359517"/>
          </a:xfrm>
        </p:spPr>
        <p:txBody>
          <a:bodyPr bIns="36000" anchor="b" anchorCtr="0">
            <a:noAutofit/>
          </a:bodyPr>
          <a:lstStyle>
            <a:lvl1pPr marL="0" indent="0">
              <a:lnSpc>
                <a:spcPct val="100000"/>
              </a:lnSpc>
              <a:buNone/>
              <a:defRPr sz="1800" b="1">
                <a:solidFill>
                  <a:schemeClr val="accent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6807199" y="3924392"/>
            <a:ext cx="2235200" cy="313350"/>
          </a:xfrm>
        </p:spPr>
        <p:txBody>
          <a:bodyPr tIns="36000" bIns="0" anchor="t" anchorCtr="0">
            <a:noAutofit/>
          </a:bodyPr>
          <a:lstStyle>
            <a:lvl1pPr marL="0" indent="0">
              <a:lnSpc>
                <a:spcPct val="100000"/>
              </a:lnSpc>
              <a:buNone/>
              <a:defRPr sz="1800"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cxnSp>
        <p:nvCxnSpPr>
          <p:cNvPr id="15" name="Straight Connector 14">
            <a:extLst>
              <a:ext uri="{FF2B5EF4-FFF2-40B4-BE49-F238E27FC236}">
                <a16:creationId xmlns:a16="http://schemas.microsoft.com/office/drawing/2014/main" id="{B5C44839-40A6-908A-30D5-FAFFDE645937}"/>
              </a:ext>
            </a:extLst>
          </p:cNvPr>
          <p:cNvCxnSpPr/>
          <p:nvPr userDrawn="1"/>
        </p:nvCxnSpPr>
        <p:spPr>
          <a:xfrm>
            <a:off x="3962400" y="401638"/>
            <a:ext cx="0" cy="5797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572019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96">
            <a:extLst>
              <a:ext uri="{FF2B5EF4-FFF2-40B4-BE49-F238E27FC236}">
                <a16:creationId xmlns:a16="http://schemas.microsoft.com/office/drawing/2014/main" id="{462FAF15-0CB5-418E-A59C-EA8FADE526AE}"/>
              </a:ext>
            </a:extLst>
          </p:cNvPr>
          <p:cNvSpPr>
            <a:spLocks noGrp="1"/>
          </p:cNvSpPr>
          <p:nvPr>
            <p:ph type="body" sz="quarter" idx="111" hasCustomPrompt="1"/>
          </p:nvPr>
        </p:nvSpPr>
        <p:spPr>
          <a:xfrm>
            <a:off x="609600" y="6200775"/>
            <a:ext cx="9753600"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8" name="Date Placeholder 7">
            <a:extLst>
              <a:ext uri="{FF2B5EF4-FFF2-40B4-BE49-F238E27FC236}">
                <a16:creationId xmlns:a16="http://schemas.microsoft.com/office/drawing/2014/main" id="{11075AA4-1FA9-4704-A587-D8E88C1D1EF9}"/>
              </a:ext>
            </a:extLst>
          </p:cNvPr>
          <p:cNvSpPr>
            <a:spLocks noGrp="1"/>
          </p:cNvSpPr>
          <p:nvPr>
            <p:ph type="dt" sz="half" idx="10"/>
          </p:nvPr>
        </p:nvSpPr>
        <p:spPr/>
        <p:txBody>
          <a:bodyPr/>
          <a:lstStyle>
            <a:lvl1pPr>
              <a:lnSpc>
                <a:spcPct val="100000"/>
              </a:lnSpc>
              <a:defRPr/>
            </a:lvl1pPr>
          </a:lstStyle>
          <a:p>
            <a:endParaRPr lang="en-GB" dirty="0"/>
          </a:p>
        </p:txBody>
      </p:sp>
      <p:sp>
        <p:nvSpPr>
          <p:cNvPr id="11" name="Slide Number Placeholder 10">
            <a:extLst>
              <a:ext uri="{FF2B5EF4-FFF2-40B4-BE49-F238E27FC236}">
                <a16:creationId xmlns:a16="http://schemas.microsoft.com/office/drawing/2014/main" id="{A7BF9FC5-73CA-47D5-891A-42CBDE79952C}"/>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dirty="0"/>
          </a:p>
        </p:txBody>
      </p:sp>
      <p:sp>
        <p:nvSpPr>
          <p:cNvPr id="4" name="Title 3">
            <a:extLst>
              <a:ext uri="{FF2B5EF4-FFF2-40B4-BE49-F238E27FC236}">
                <a16:creationId xmlns:a16="http://schemas.microsoft.com/office/drawing/2014/main" id="{210C8DA3-851F-55FD-7B74-6FCAE0E03C6E}"/>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192688101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 Speakers (Dark)">
    <p:bg>
      <p:bgPr>
        <a:solidFill>
          <a:schemeClr val="accent1"/>
        </a:solidFill>
        <a:effectLst/>
      </p:bgPr>
    </p:bg>
    <p:spTree>
      <p:nvGrpSpPr>
        <p:cNvPr id="1" name=""/>
        <p:cNvGrpSpPr/>
        <p:nvPr/>
      </p:nvGrpSpPr>
      <p:grpSpPr>
        <a:xfrm>
          <a:off x="0" y="0"/>
          <a:ext cx="0" cy="0"/>
          <a:chOff x="0" y="0"/>
          <a:chExt cx="0" cy="0"/>
        </a:xfrm>
      </p:grpSpPr>
      <p:sp>
        <p:nvSpPr>
          <p:cNvPr id="31" name="Text Placeholder 96">
            <a:extLst>
              <a:ext uri="{FF2B5EF4-FFF2-40B4-BE49-F238E27FC236}">
                <a16:creationId xmlns:a16="http://schemas.microsoft.com/office/drawing/2014/main" id="{B480DF74-92FB-4ECD-B23E-4C539F84744E}"/>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58" name="Text Placeholder 57">
            <a:extLst>
              <a:ext uri="{FF2B5EF4-FFF2-40B4-BE49-F238E27FC236}">
                <a16:creationId xmlns:a16="http://schemas.microsoft.com/office/drawing/2014/main" id="{EE263FC4-B3BF-4198-B246-A58FF8C1DAD1}"/>
              </a:ext>
            </a:extLst>
          </p:cNvPr>
          <p:cNvSpPr>
            <a:spLocks noGrp="1"/>
          </p:cNvSpPr>
          <p:nvPr>
            <p:ph type="body" sz="quarter" idx="23" hasCustomPrompt="1"/>
          </p:nvPr>
        </p:nvSpPr>
        <p:spPr>
          <a:xfrm>
            <a:off x="5368925" y="3871258"/>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259755"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solidFill>
                  <a:schemeClr val="bg1"/>
                </a:solidFill>
              </a:defRPr>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38" name="Picture Placeholder 4">
            <a:extLst>
              <a:ext uri="{FF2B5EF4-FFF2-40B4-BE49-F238E27FC236}">
                <a16:creationId xmlns:a16="http://schemas.microsoft.com/office/drawing/2014/main" id="{235135AB-5B49-4A2B-A09B-EFF95FECF8DE}"/>
              </a:ext>
            </a:extLst>
          </p:cNvPr>
          <p:cNvSpPr>
            <a:spLocks noGrp="1"/>
          </p:cNvSpPr>
          <p:nvPr>
            <p:ph type="pic" sz="quarter" idx="16" hasCustomPrompt="1"/>
          </p:nvPr>
        </p:nvSpPr>
        <p:spPr>
          <a:xfrm>
            <a:off x="8004573" y="1054177"/>
            <a:ext cx="928195" cy="928194"/>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39" name="Picture Placeholder 4">
            <a:extLst>
              <a:ext uri="{FF2B5EF4-FFF2-40B4-BE49-F238E27FC236}">
                <a16:creationId xmlns:a16="http://schemas.microsoft.com/office/drawing/2014/main" id="{4FF349B1-3542-4E59-B8B3-3852BB36BFD3}"/>
              </a:ext>
            </a:extLst>
          </p:cNvPr>
          <p:cNvSpPr>
            <a:spLocks noGrp="1"/>
          </p:cNvSpPr>
          <p:nvPr>
            <p:ph type="pic" sz="quarter" idx="17" hasCustomPrompt="1"/>
          </p:nvPr>
        </p:nvSpPr>
        <p:spPr>
          <a:xfrm>
            <a:off x="8004573"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4259755"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1" name="Picture Placeholder 4">
            <a:extLst>
              <a:ext uri="{FF2B5EF4-FFF2-40B4-BE49-F238E27FC236}">
                <a16:creationId xmlns:a16="http://schemas.microsoft.com/office/drawing/2014/main" id="{B9366CB7-32DA-4E9E-99FC-DE95447593E4}"/>
              </a:ext>
            </a:extLst>
          </p:cNvPr>
          <p:cNvSpPr>
            <a:spLocks noGrp="1"/>
          </p:cNvSpPr>
          <p:nvPr>
            <p:ph type="pic" sz="quarter" idx="19" hasCustomPrompt="1"/>
          </p:nvPr>
        </p:nvSpPr>
        <p:spPr>
          <a:xfrm>
            <a:off x="8004573"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42" name="Picture Placeholder 4">
            <a:extLst>
              <a:ext uri="{FF2B5EF4-FFF2-40B4-BE49-F238E27FC236}">
                <a16:creationId xmlns:a16="http://schemas.microsoft.com/office/drawing/2014/main" id="{72F775E8-A22B-4C7B-A7AF-7A6E5B4B25A6}"/>
              </a:ext>
            </a:extLst>
          </p:cNvPr>
          <p:cNvSpPr>
            <a:spLocks noGrp="1"/>
          </p:cNvSpPr>
          <p:nvPr>
            <p:ph type="pic" sz="quarter" idx="20" hasCustomPrompt="1"/>
          </p:nvPr>
        </p:nvSpPr>
        <p:spPr>
          <a:xfrm>
            <a:off x="8004573" y="3712243"/>
            <a:ext cx="928195" cy="928194"/>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4259755" y="2383210"/>
            <a:ext cx="928195" cy="928194"/>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4" name="Picture Placeholder 4">
            <a:extLst>
              <a:ext uri="{FF2B5EF4-FFF2-40B4-BE49-F238E27FC236}">
                <a16:creationId xmlns:a16="http://schemas.microsoft.com/office/drawing/2014/main" id="{10BDC96E-E4BB-46C7-8B26-69C0CC4A1DAC}"/>
              </a:ext>
            </a:extLst>
          </p:cNvPr>
          <p:cNvSpPr>
            <a:spLocks noGrp="1"/>
          </p:cNvSpPr>
          <p:nvPr>
            <p:ph type="pic" sz="quarter" idx="22" hasCustomPrompt="1"/>
          </p:nvPr>
        </p:nvSpPr>
        <p:spPr>
          <a:xfrm>
            <a:off x="4259755" y="5041276"/>
            <a:ext cx="928195" cy="928194"/>
          </a:xfrm>
          <a:prstGeom prst="ellipse">
            <a:avLst/>
          </a:prstGeom>
          <a:blipFill>
            <a:blip r:embed="rId9">
              <a:extLst>
                <a:ext uri="{96DAC541-7B7A-43D3-8B79-37D633B846F1}">
                  <asvg:svgBlip xmlns:asvg="http://schemas.microsoft.com/office/drawing/2016/SVG/main" r:embed="rId10"/>
                </a:ext>
              </a:extLst>
            </a:blip>
            <a:stretch>
              <a:fillRect/>
            </a:stretch>
          </a:blipFill>
        </p:spPr>
        <p:txBody>
          <a:bodyPr>
            <a:noAutofit/>
          </a:bodyPr>
          <a:lstStyle>
            <a:lvl1pPr marL="0" indent="0">
              <a:lnSpc>
                <a:spcPct val="100000"/>
              </a:lnSpc>
              <a:buNone/>
              <a:defRPr/>
            </a:lvl1pPr>
          </a:lstStyle>
          <a:p>
            <a:r>
              <a:rPr lang="en-US"/>
              <a:t> </a:t>
            </a:r>
          </a:p>
        </p:txBody>
      </p:sp>
      <p:sp>
        <p:nvSpPr>
          <p:cNvPr id="59" name="Text Placeholder 57">
            <a:extLst>
              <a:ext uri="{FF2B5EF4-FFF2-40B4-BE49-F238E27FC236}">
                <a16:creationId xmlns:a16="http://schemas.microsoft.com/office/drawing/2014/main" id="{7C4BEF10-7F26-49CE-9D86-B24AFAE8B982}"/>
              </a:ext>
            </a:extLst>
          </p:cNvPr>
          <p:cNvSpPr>
            <a:spLocks noGrp="1"/>
          </p:cNvSpPr>
          <p:nvPr>
            <p:ph type="body" sz="quarter" idx="24" hasCustomPrompt="1"/>
          </p:nvPr>
        </p:nvSpPr>
        <p:spPr>
          <a:xfrm>
            <a:off x="5368925" y="4207959"/>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5368925" y="1213334"/>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5368925" y="1550035"/>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5368925" y="2542296"/>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5368925" y="2878997"/>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9099288" y="1213334"/>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9099288" y="1550035"/>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6" name="Text Placeholder 57">
            <a:extLst>
              <a:ext uri="{FF2B5EF4-FFF2-40B4-BE49-F238E27FC236}">
                <a16:creationId xmlns:a16="http://schemas.microsoft.com/office/drawing/2014/main" id="{93F601CD-C12B-4912-A9BA-1EECAE448CE5}"/>
              </a:ext>
            </a:extLst>
          </p:cNvPr>
          <p:cNvSpPr>
            <a:spLocks noGrp="1"/>
          </p:cNvSpPr>
          <p:nvPr>
            <p:ph type="body" sz="quarter" idx="31" hasCustomPrompt="1"/>
          </p:nvPr>
        </p:nvSpPr>
        <p:spPr>
          <a:xfrm>
            <a:off x="5368925" y="5200219"/>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7" name="Text Placeholder 57">
            <a:extLst>
              <a:ext uri="{FF2B5EF4-FFF2-40B4-BE49-F238E27FC236}">
                <a16:creationId xmlns:a16="http://schemas.microsoft.com/office/drawing/2014/main" id="{20C48A33-763A-47D3-A206-1BBD3A417DD0}"/>
              </a:ext>
            </a:extLst>
          </p:cNvPr>
          <p:cNvSpPr>
            <a:spLocks noGrp="1"/>
          </p:cNvSpPr>
          <p:nvPr>
            <p:ph type="body" sz="quarter" idx="32" hasCustomPrompt="1"/>
          </p:nvPr>
        </p:nvSpPr>
        <p:spPr>
          <a:xfrm>
            <a:off x="5368925" y="5536920"/>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8" name="Text Placeholder 57">
            <a:extLst>
              <a:ext uri="{FF2B5EF4-FFF2-40B4-BE49-F238E27FC236}">
                <a16:creationId xmlns:a16="http://schemas.microsoft.com/office/drawing/2014/main" id="{D875C94D-753C-4332-A792-6237EEC1F049}"/>
              </a:ext>
            </a:extLst>
          </p:cNvPr>
          <p:cNvSpPr>
            <a:spLocks noGrp="1"/>
          </p:cNvSpPr>
          <p:nvPr>
            <p:ph type="body" sz="quarter" idx="33" hasCustomPrompt="1"/>
          </p:nvPr>
        </p:nvSpPr>
        <p:spPr>
          <a:xfrm>
            <a:off x="9099288" y="2542296"/>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9" name="Text Placeholder 57">
            <a:extLst>
              <a:ext uri="{FF2B5EF4-FFF2-40B4-BE49-F238E27FC236}">
                <a16:creationId xmlns:a16="http://schemas.microsoft.com/office/drawing/2014/main" id="{B06D4D8C-8568-423B-AABB-FB8BD683AC2A}"/>
              </a:ext>
            </a:extLst>
          </p:cNvPr>
          <p:cNvSpPr>
            <a:spLocks noGrp="1"/>
          </p:cNvSpPr>
          <p:nvPr>
            <p:ph type="body" sz="quarter" idx="34" hasCustomPrompt="1"/>
          </p:nvPr>
        </p:nvSpPr>
        <p:spPr>
          <a:xfrm>
            <a:off x="9099288" y="2878997"/>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0" name="Text Placeholder 57">
            <a:extLst>
              <a:ext uri="{FF2B5EF4-FFF2-40B4-BE49-F238E27FC236}">
                <a16:creationId xmlns:a16="http://schemas.microsoft.com/office/drawing/2014/main" id="{7D2B1B3D-7A06-472C-AAC7-C6D547DD8009}"/>
              </a:ext>
            </a:extLst>
          </p:cNvPr>
          <p:cNvSpPr>
            <a:spLocks noGrp="1"/>
          </p:cNvSpPr>
          <p:nvPr>
            <p:ph type="body" sz="quarter" idx="35" hasCustomPrompt="1"/>
          </p:nvPr>
        </p:nvSpPr>
        <p:spPr>
          <a:xfrm>
            <a:off x="9099288" y="3871258"/>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71" name="Text Placeholder 57">
            <a:extLst>
              <a:ext uri="{FF2B5EF4-FFF2-40B4-BE49-F238E27FC236}">
                <a16:creationId xmlns:a16="http://schemas.microsoft.com/office/drawing/2014/main" id="{AD040565-F4BF-45F9-8EB6-02C700DE6436}"/>
              </a:ext>
            </a:extLst>
          </p:cNvPr>
          <p:cNvSpPr>
            <a:spLocks noGrp="1"/>
          </p:cNvSpPr>
          <p:nvPr>
            <p:ph type="body" sz="quarter" idx="36" hasCustomPrompt="1"/>
          </p:nvPr>
        </p:nvSpPr>
        <p:spPr>
          <a:xfrm>
            <a:off x="9099288" y="4207959"/>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72" name="Text Placeholder 57">
            <a:extLst>
              <a:ext uri="{FF2B5EF4-FFF2-40B4-BE49-F238E27FC236}">
                <a16:creationId xmlns:a16="http://schemas.microsoft.com/office/drawing/2014/main" id="{DB9F8BAF-B545-4D72-ADD4-886DC007051C}"/>
              </a:ext>
            </a:extLst>
          </p:cNvPr>
          <p:cNvSpPr>
            <a:spLocks noGrp="1"/>
          </p:cNvSpPr>
          <p:nvPr>
            <p:ph type="body" sz="quarter" idx="37" hasCustomPrompt="1"/>
          </p:nvPr>
        </p:nvSpPr>
        <p:spPr>
          <a:xfrm>
            <a:off x="9099288" y="5200219"/>
            <a:ext cx="2479675" cy="313350"/>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73" name="Text Placeholder 57">
            <a:extLst>
              <a:ext uri="{FF2B5EF4-FFF2-40B4-BE49-F238E27FC236}">
                <a16:creationId xmlns:a16="http://schemas.microsoft.com/office/drawing/2014/main" id="{B0791138-7275-41D5-B115-CD52C7354E2D}"/>
              </a:ext>
            </a:extLst>
          </p:cNvPr>
          <p:cNvSpPr>
            <a:spLocks noGrp="1"/>
          </p:cNvSpPr>
          <p:nvPr>
            <p:ph type="body" sz="quarter" idx="38" hasCustomPrompt="1"/>
          </p:nvPr>
        </p:nvSpPr>
        <p:spPr>
          <a:xfrm>
            <a:off x="9099288" y="5536920"/>
            <a:ext cx="2479675"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cxnSp>
        <p:nvCxnSpPr>
          <p:cNvPr id="3" name="Straight Connector 2">
            <a:extLst>
              <a:ext uri="{FF2B5EF4-FFF2-40B4-BE49-F238E27FC236}">
                <a16:creationId xmlns:a16="http://schemas.microsoft.com/office/drawing/2014/main" id="{24D69BAC-3FF2-BED1-918F-3937EE16BB59}"/>
              </a:ext>
            </a:extLst>
          </p:cNvPr>
          <p:cNvCxnSpPr>
            <a:cxnSpLocks/>
          </p:cNvCxnSpPr>
          <p:nvPr userDrawn="1"/>
        </p:nvCxnSpPr>
        <p:spPr>
          <a:xfrm>
            <a:off x="3962400" y="401638"/>
            <a:ext cx="0" cy="5797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1941399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Speakers (Dark)">
    <p:bg>
      <p:bgPr>
        <a:solidFill>
          <a:schemeClr val="accent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16" name="Text Placeholder 96">
            <a:extLst>
              <a:ext uri="{FF2B5EF4-FFF2-40B4-BE49-F238E27FC236}">
                <a16:creationId xmlns:a16="http://schemas.microsoft.com/office/drawing/2014/main" id="{12BF79A8-D986-47A9-9552-53F98E10767E}"/>
              </a:ext>
            </a:extLst>
          </p:cNvPr>
          <p:cNvSpPr>
            <a:spLocks noGrp="1"/>
          </p:cNvSpPr>
          <p:nvPr>
            <p:ph type="body" sz="quarter" idx="111" hasCustomPrompt="1"/>
          </p:nvPr>
        </p:nvSpPr>
        <p:spPr>
          <a:xfrm>
            <a:off x="609600" y="6200775"/>
            <a:ext cx="9753597"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5" name="Picture Placeholder 4">
            <a:extLst>
              <a:ext uri="{FF2B5EF4-FFF2-40B4-BE49-F238E27FC236}">
                <a16:creationId xmlns:a16="http://schemas.microsoft.com/office/drawing/2014/main" id="{1112D1D8-F166-4F88-B507-30219E1A1C60}"/>
              </a:ext>
            </a:extLst>
          </p:cNvPr>
          <p:cNvSpPr>
            <a:spLocks noGrp="1"/>
          </p:cNvSpPr>
          <p:nvPr>
            <p:ph type="pic" sz="quarter" idx="15" hasCustomPrompt="1"/>
          </p:nvPr>
        </p:nvSpPr>
        <p:spPr>
          <a:xfrm>
            <a:off x="4775201" y="2111796"/>
            <a:ext cx="1219198" cy="1219197"/>
          </a:xfrm>
          <a:prstGeom prst="ellipse">
            <a:avLst/>
          </a:prstGeom>
          <a:blipFill>
            <a:blip r:embed="rId3">
              <a:extLst>
                <a:ext uri="{96DAC541-7B7A-43D3-8B79-37D633B846F1}">
                  <asvg:svgBlip xmlns:asvg="http://schemas.microsoft.com/office/drawing/2016/SVG/main" r:embed="rId4"/>
                </a:ext>
              </a:extLst>
            </a:blip>
            <a:stretch>
              <a:fillRect/>
            </a:stretch>
          </a:blipFill>
        </p:spPr>
        <p:txBody>
          <a:bodyPr>
            <a:noAutofit/>
          </a:bodyPr>
          <a:lstStyle>
            <a:lvl1pPr marL="0" indent="0">
              <a:lnSpc>
                <a:spcPct val="100000"/>
              </a:lnSpc>
              <a:buNone/>
              <a:defRPr/>
            </a:lvl1pPr>
          </a:lstStyle>
          <a:p>
            <a:r>
              <a:rPr lang="en-US"/>
              <a:t> </a:t>
            </a:r>
          </a:p>
        </p:txBody>
      </p:sp>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a:xfrm>
            <a:off x="609600" y="2813447"/>
            <a:ext cx="3048000" cy="1231106"/>
          </a:xfrm>
        </p:spPr>
        <p:txBody>
          <a:bodyPr wrap="square" anchor="ctr" anchorCtr="0">
            <a:spAutoFit/>
          </a:bodyPr>
          <a:lstStyle>
            <a:lvl1pPr>
              <a:lnSpc>
                <a:spcPct val="100000"/>
              </a:lnSpc>
              <a:defRPr sz="4000">
                <a:solidFill>
                  <a:schemeClr val="bg1"/>
                </a:solidFill>
              </a:defRPr>
            </a:lvl1pPr>
          </a:lstStyle>
          <a:p>
            <a:r>
              <a:rPr lang="en-US" dirty="0"/>
              <a:t>Click to enter title here</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40" name="Picture Placeholder 4">
            <a:extLst>
              <a:ext uri="{FF2B5EF4-FFF2-40B4-BE49-F238E27FC236}">
                <a16:creationId xmlns:a16="http://schemas.microsoft.com/office/drawing/2014/main" id="{1B1FC8CD-D4CE-4E11-90DE-BDAEAE7935BA}"/>
              </a:ext>
            </a:extLst>
          </p:cNvPr>
          <p:cNvSpPr>
            <a:spLocks noGrp="1"/>
          </p:cNvSpPr>
          <p:nvPr>
            <p:ph type="pic" sz="quarter" idx="18" hasCustomPrompt="1"/>
          </p:nvPr>
        </p:nvSpPr>
        <p:spPr>
          <a:xfrm>
            <a:off x="9855200" y="2111796"/>
            <a:ext cx="1219198" cy="1219197"/>
          </a:xfrm>
          <a:prstGeom prst="ellipse">
            <a:avLst/>
          </a:prstGeom>
          <a:blipFill>
            <a:blip r:embed="rId5">
              <a:extLst>
                <a:ext uri="{96DAC541-7B7A-43D3-8B79-37D633B846F1}">
                  <asvg:svgBlip xmlns:asvg="http://schemas.microsoft.com/office/drawing/2016/SVG/main" r:embed="rId6"/>
                </a:ext>
              </a:extLst>
            </a:blip>
            <a:stretch>
              <a:fillRect/>
            </a:stretch>
          </a:blipFill>
        </p:spPr>
        <p:txBody>
          <a:bodyPr>
            <a:noAutofit/>
          </a:bodyPr>
          <a:lstStyle>
            <a:lvl1pPr marL="0" indent="0">
              <a:lnSpc>
                <a:spcPct val="100000"/>
              </a:lnSpc>
              <a:buNone/>
              <a:defRPr/>
            </a:lvl1pPr>
          </a:lstStyle>
          <a:p>
            <a:r>
              <a:rPr lang="en-US"/>
              <a:t> </a:t>
            </a:r>
          </a:p>
        </p:txBody>
      </p:sp>
      <p:sp>
        <p:nvSpPr>
          <p:cNvPr id="43" name="Picture Placeholder 4">
            <a:extLst>
              <a:ext uri="{FF2B5EF4-FFF2-40B4-BE49-F238E27FC236}">
                <a16:creationId xmlns:a16="http://schemas.microsoft.com/office/drawing/2014/main" id="{98BEEA61-F657-4A84-A5AD-517F0892DC25}"/>
              </a:ext>
            </a:extLst>
          </p:cNvPr>
          <p:cNvSpPr>
            <a:spLocks noGrp="1"/>
          </p:cNvSpPr>
          <p:nvPr>
            <p:ph type="pic" sz="quarter" idx="21" hasCustomPrompt="1"/>
          </p:nvPr>
        </p:nvSpPr>
        <p:spPr>
          <a:xfrm>
            <a:off x="7315200" y="2111796"/>
            <a:ext cx="1219198" cy="1219197"/>
          </a:xfrm>
          <a:prstGeom prst="ellipse">
            <a:avLst/>
          </a:prstGeom>
          <a:blipFill>
            <a:blip r:embed="rId7">
              <a:extLst>
                <a:ext uri="{96DAC541-7B7A-43D3-8B79-37D633B846F1}">
                  <asvg:svgBlip xmlns:asvg="http://schemas.microsoft.com/office/drawing/2016/SVG/main" r:embed="rId8"/>
                </a:ext>
              </a:extLst>
            </a:blip>
            <a:stretch>
              <a:fillRect/>
            </a:stretch>
          </a:blipFill>
        </p:spPr>
        <p:txBody>
          <a:bodyPr>
            <a:noAutofit/>
          </a:bodyPr>
          <a:lstStyle>
            <a:lvl1pPr marL="0" indent="0">
              <a:lnSpc>
                <a:spcPct val="100000"/>
              </a:lnSpc>
              <a:buNone/>
              <a:defRPr/>
            </a:lvl1pPr>
          </a:lstStyle>
          <a:p>
            <a:r>
              <a:rPr lang="en-US"/>
              <a:t> </a:t>
            </a:r>
          </a:p>
        </p:txBody>
      </p:sp>
      <p:sp>
        <p:nvSpPr>
          <p:cNvPr id="60" name="Text Placeholder 57">
            <a:extLst>
              <a:ext uri="{FF2B5EF4-FFF2-40B4-BE49-F238E27FC236}">
                <a16:creationId xmlns:a16="http://schemas.microsoft.com/office/drawing/2014/main" id="{A0245B7A-36B7-48DD-8BF2-091A694BA5DC}"/>
              </a:ext>
            </a:extLst>
          </p:cNvPr>
          <p:cNvSpPr>
            <a:spLocks noGrp="1"/>
          </p:cNvSpPr>
          <p:nvPr>
            <p:ph type="body" sz="quarter" idx="25" hasCustomPrompt="1"/>
          </p:nvPr>
        </p:nvSpPr>
        <p:spPr>
          <a:xfrm>
            <a:off x="9347199"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1" name="Text Placeholder 57">
            <a:extLst>
              <a:ext uri="{FF2B5EF4-FFF2-40B4-BE49-F238E27FC236}">
                <a16:creationId xmlns:a16="http://schemas.microsoft.com/office/drawing/2014/main" id="{B12401EB-21B8-49A0-87B6-9030A3923DC9}"/>
              </a:ext>
            </a:extLst>
          </p:cNvPr>
          <p:cNvSpPr>
            <a:spLocks noGrp="1"/>
          </p:cNvSpPr>
          <p:nvPr>
            <p:ph type="body" sz="quarter" idx="26" hasCustomPrompt="1"/>
          </p:nvPr>
        </p:nvSpPr>
        <p:spPr>
          <a:xfrm>
            <a:off x="9347199"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sp>
        <p:nvSpPr>
          <p:cNvPr id="62" name="Text Placeholder 57">
            <a:extLst>
              <a:ext uri="{FF2B5EF4-FFF2-40B4-BE49-F238E27FC236}">
                <a16:creationId xmlns:a16="http://schemas.microsoft.com/office/drawing/2014/main" id="{B1E36713-F111-4648-B34F-AAFF8DEC1670}"/>
              </a:ext>
            </a:extLst>
          </p:cNvPr>
          <p:cNvSpPr>
            <a:spLocks noGrp="1"/>
          </p:cNvSpPr>
          <p:nvPr>
            <p:ph type="body" sz="quarter" idx="27" hasCustomPrompt="1"/>
          </p:nvPr>
        </p:nvSpPr>
        <p:spPr>
          <a:xfrm>
            <a:off x="4267200"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3" name="Text Placeholder 57">
            <a:extLst>
              <a:ext uri="{FF2B5EF4-FFF2-40B4-BE49-F238E27FC236}">
                <a16:creationId xmlns:a16="http://schemas.microsoft.com/office/drawing/2014/main" id="{C7941355-3F61-4691-8CBE-A8EE5B41B831}"/>
              </a:ext>
            </a:extLst>
          </p:cNvPr>
          <p:cNvSpPr>
            <a:spLocks noGrp="1"/>
          </p:cNvSpPr>
          <p:nvPr>
            <p:ph type="body" sz="quarter" idx="28" hasCustomPrompt="1"/>
          </p:nvPr>
        </p:nvSpPr>
        <p:spPr>
          <a:xfrm>
            <a:off x="4267200"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Click to add job title</a:t>
            </a:r>
          </a:p>
        </p:txBody>
      </p:sp>
      <p:sp>
        <p:nvSpPr>
          <p:cNvPr id="64" name="Text Placeholder 57">
            <a:extLst>
              <a:ext uri="{FF2B5EF4-FFF2-40B4-BE49-F238E27FC236}">
                <a16:creationId xmlns:a16="http://schemas.microsoft.com/office/drawing/2014/main" id="{D4C3AF58-54F1-4682-B4D9-555CBA584B33}"/>
              </a:ext>
            </a:extLst>
          </p:cNvPr>
          <p:cNvSpPr>
            <a:spLocks noGrp="1"/>
          </p:cNvSpPr>
          <p:nvPr>
            <p:ph type="body" sz="quarter" idx="29" hasCustomPrompt="1"/>
          </p:nvPr>
        </p:nvSpPr>
        <p:spPr>
          <a:xfrm>
            <a:off x="6807200" y="3541524"/>
            <a:ext cx="2235200" cy="359517"/>
          </a:xfrm>
        </p:spPr>
        <p:txBody>
          <a:bodyPr bIns="36000" anchor="b" anchorCtr="0">
            <a:noAutofit/>
          </a:bodyPr>
          <a:lstStyle>
            <a:lvl1pPr marL="0" indent="0">
              <a:lnSpc>
                <a:spcPct val="100000"/>
              </a:lnSpc>
              <a:buNone/>
              <a:defRPr sz="1800" b="1">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name</a:t>
            </a:r>
          </a:p>
        </p:txBody>
      </p:sp>
      <p:sp>
        <p:nvSpPr>
          <p:cNvPr id="65" name="Text Placeholder 57">
            <a:extLst>
              <a:ext uri="{FF2B5EF4-FFF2-40B4-BE49-F238E27FC236}">
                <a16:creationId xmlns:a16="http://schemas.microsoft.com/office/drawing/2014/main" id="{A102C3EE-ADA7-4748-833E-59DB5769D8D2}"/>
              </a:ext>
            </a:extLst>
          </p:cNvPr>
          <p:cNvSpPr>
            <a:spLocks noGrp="1"/>
          </p:cNvSpPr>
          <p:nvPr>
            <p:ph type="body" sz="quarter" idx="30" hasCustomPrompt="1"/>
          </p:nvPr>
        </p:nvSpPr>
        <p:spPr>
          <a:xfrm>
            <a:off x="6807200" y="3924392"/>
            <a:ext cx="2235200" cy="313350"/>
          </a:xfrm>
        </p:spPr>
        <p:txBody>
          <a:bodyPr tIns="36000" bIns="0" anchor="t" anchorCtr="0">
            <a:noAutofit/>
          </a:bodyPr>
          <a:lstStyle>
            <a:lvl1pPr marL="0" indent="0">
              <a:lnSpc>
                <a:spcPct val="100000"/>
              </a:lnSpc>
              <a:buNone/>
              <a:defRPr sz="1800" b="0">
                <a:solidFill>
                  <a:schemeClr val="bg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dirty="0"/>
              <a:t>Click to add job title</a:t>
            </a:r>
          </a:p>
        </p:txBody>
      </p:sp>
      <p:cxnSp>
        <p:nvCxnSpPr>
          <p:cNvPr id="28" name="Straight Connector 27">
            <a:extLst>
              <a:ext uri="{FF2B5EF4-FFF2-40B4-BE49-F238E27FC236}">
                <a16:creationId xmlns:a16="http://schemas.microsoft.com/office/drawing/2014/main" id="{B4B142DA-6D97-E8D9-1635-883092A8E37B}"/>
              </a:ext>
            </a:extLst>
          </p:cNvPr>
          <p:cNvCxnSpPr>
            <a:cxnSpLocks/>
          </p:cNvCxnSpPr>
          <p:nvPr userDrawn="1"/>
        </p:nvCxnSpPr>
        <p:spPr>
          <a:xfrm>
            <a:off x="3962400" y="401638"/>
            <a:ext cx="0" cy="57975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3442483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909310"/>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9600"/>
              <a:t>Do not use layouts</a:t>
            </a:r>
            <a:br>
              <a:rPr lang="en-US" sz="9600"/>
            </a:br>
            <a:r>
              <a:rPr lang="en-US" sz="9600"/>
              <a:t>in this section appearing after this point. </a:t>
            </a:r>
          </a:p>
        </p:txBody>
      </p:sp>
      <p:sp>
        <p:nvSpPr>
          <p:cNvPr id="3" name="DO NOT DELETE (BRANDIN)">
            <a:extLst>
              <a:ext uri="{FF2B5EF4-FFF2-40B4-BE49-F238E27FC236}">
                <a16:creationId xmlns:a16="http://schemas.microsoft.com/office/drawing/2014/main" id="{1ACB46BA-7BAE-3F4C-9E6D-BBDFFAAF37B1}"/>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26482090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 Logo Holders">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4A1AB8-2EE2-468C-A083-D01CE559E67F}"/>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11" name="Text Placeholder 96">
            <a:extLst>
              <a:ext uri="{FF2B5EF4-FFF2-40B4-BE49-F238E27FC236}">
                <a16:creationId xmlns:a16="http://schemas.microsoft.com/office/drawing/2014/main" id="{B5788CA3-B109-4C1E-8BEF-296AE5E5BBD7}"/>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12" name="Picture Placeholder 11">
            <a:extLst>
              <a:ext uri="{FF2B5EF4-FFF2-40B4-BE49-F238E27FC236}">
                <a16:creationId xmlns:a16="http://schemas.microsoft.com/office/drawing/2014/main" id="{75E460CF-60CD-4D04-8BD0-34A76029C4BA}"/>
              </a:ext>
            </a:extLst>
          </p:cNvPr>
          <p:cNvSpPr>
            <a:spLocks noGrp="1"/>
          </p:cNvSpPr>
          <p:nvPr>
            <p:ph type="pic" sz="quarter" idx="13" hasCustomPrompt="1"/>
          </p:nvPr>
        </p:nvSpPr>
        <p:spPr>
          <a:xfrm>
            <a:off x="609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5" name="Slide Number Placeholder 4">
            <a:extLst>
              <a:ext uri="{FF2B5EF4-FFF2-40B4-BE49-F238E27FC236}">
                <a16:creationId xmlns:a16="http://schemas.microsoft.com/office/drawing/2014/main" id="{BC99263C-FBED-4354-9C78-6D47AE0C620C}"/>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3" name="Picture Placeholder 11">
            <a:extLst>
              <a:ext uri="{FF2B5EF4-FFF2-40B4-BE49-F238E27FC236}">
                <a16:creationId xmlns:a16="http://schemas.microsoft.com/office/drawing/2014/main" id="{5C87F9B8-D0F5-497C-AE63-5A450E0E1DA9}"/>
              </a:ext>
            </a:extLst>
          </p:cNvPr>
          <p:cNvSpPr>
            <a:spLocks noGrp="1"/>
          </p:cNvSpPr>
          <p:nvPr>
            <p:ph type="pic" sz="quarter" idx="14" hasCustomPrompt="1"/>
          </p:nvPr>
        </p:nvSpPr>
        <p:spPr>
          <a:xfrm>
            <a:off x="2895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4" name="Picture Placeholder 11">
            <a:extLst>
              <a:ext uri="{FF2B5EF4-FFF2-40B4-BE49-F238E27FC236}">
                <a16:creationId xmlns:a16="http://schemas.microsoft.com/office/drawing/2014/main" id="{CA7090BA-5395-4466-845D-2FFF88988FC5}"/>
              </a:ext>
            </a:extLst>
          </p:cNvPr>
          <p:cNvSpPr>
            <a:spLocks noGrp="1"/>
          </p:cNvSpPr>
          <p:nvPr>
            <p:ph type="pic" sz="quarter" idx="15" hasCustomPrompt="1"/>
          </p:nvPr>
        </p:nvSpPr>
        <p:spPr>
          <a:xfrm>
            <a:off x="5181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5" name="Picture Placeholder 11">
            <a:extLst>
              <a:ext uri="{FF2B5EF4-FFF2-40B4-BE49-F238E27FC236}">
                <a16:creationId xmlns:a16="http://schemas.microsoft.com/office/drawing/2014/main" id="{07BD6C02-2D88-4407-AB5F-1B4EE05F3EB7}"/>
              </a:ext>
            </a:extLst>
          </p:cNvPr>
          <p:cNvSpPr>
            <a:spLocks noGrp="1"/>
          </p:cNvSpPr>
          <p:nvPr>
            <p:ph type="pic" sz="quarter" idx="16" hasCustomPrompt="1"/>
          </p:nvPr>
        </p:nvSpPr>
        <p:spPr>
          <a:xfrm>
            <a:off x="7467600"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16" name="Picture Placeholder 11">
            <a:extLst>
              <a:ext uri="{FF2B5EF4-FFF2-40B4-BE49-F238E27FC236}">
                <a16:creationId xmlns:a16="http://schemas.microsoft.com/office/drawing/2014/main" id="{266000A8-5305-480E-9CC7-8E85E0C22DB8}"/>
              </a:ext>
            </a:extLst>
          </p:cNvPr>
          <p:cNvSpPr>
            <a:spLocks noGrp="1"/>
          </p:cNvSpPr>
          <p:nvPr>
            <p:ph type="pic" sz="quarter" idx="17" hasCustomPrompt="1"/>
          </p:nvPr>
        </p:nvSpPr>
        <p:spPr>
          <a:xfrm>
            <a:off x="9753599" y="2514600"/>
            <a:ext cx="1828800" cy="1828800"/>
          </a:xfrm>
          <a:prstGeom prst="ellipse">
            <a:avLst/>
          </a:prstGeom>
          <a:solidFill>
            <a:schemeClr val="bg1"/>
          </a:solidFill>
        </p:spPr>
        <p:txBody>
          <a:bodyPr>
            <a:noAutofit/>
          </a:bodyPr>
          <a:lstStyle>
            <a:lvl1pPr marL="0" indent="0">
              <a:lnSpc>
                <a:spcPct val="100000"/>
              </a:lnSpc>
              <a:buNone/>
              <a:defRPr>
                <a:solidFill>
                  <a:schemeClr val="tx1"/>
                </a:solidFill>
              </a:defRPr>
            </a:lvl1pPr>
          </a:lstStyle>
          <a:p>
            <a:r>
              <a:rPr lang="en-US"/>
              <a:t> </a:t>
            </a:r>
          </a:p>
        </p:txBody>
      </p:sp>
      <p:sp>
        <p:nvSpPr>
          <p:cNvPr id="4" name="Title 3">
            <a:extLst>
              <a:ext uri="{FF2B5EF4-FFF2-40B4-BE49-F238E27FC236}">
                <a16:creationId xmlns:a16="http://schemas.microsoft.com/office/drawing/2014/main" id="{59E6B730-5A42-208D-B433-6B6B39E4788A}"/>
              </a:ext>
            </a:extLst>
          </p:cNvPr>
          <p:cNvSpPr>
            <a:spLocks noGrp="1"/>
          </p:cNvSpPr>
          <p:nvPr>
            <p:ph type="title" hasCustomPrompt="1"/>
          </p:nvPr>
        </p:nvSpPr>
        <p:spPr/>
        <p:txBody>
          <a:bodyPr/>
          <a:lstStyle>
            <a:lvl1pPr>
              <a:defRPr>
                <a:solidFill>
                  <a:schemeClr val="bg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3046564347"/>
      </p:ext>
    </p:extLst>
  </p:cSld>
  <p:clrMapOvr>
    <a:masterClrMapping/>
  </p:clrMapOvr>
  <p:extLst>
    <p:ext uri="{DCECCB84-F9BA-43D5-87BE-67443E8EF086}">
      <p15:sldGuideLst xmlns:p15="http://schemas.microsoft.com/office/powerpoint/2012/main">
        <p15:guide id="1" orient="horz" pos="890" userDrawn="1">
          <p15:clr>
            <a:srgbClr val="C35EA4"/>
          </p15:clr>
        </p15:guide>
        <p15:guide id="2" orient="horz" pos="981" userDrawn="1">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 Logo Holders">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4A1AB8-2EE2-468C-A083-D01CE559E67F}"/>
              </a:ext>
            </a:extLst>
          </p:cNvPr>
          <p:cNvSpPr>
            <a:spLocks noGrp="1"/>
          </p:cNvSpPr>
          <p:nvPr>
            <p:ph type="dt" sz="half" idx="10"/>
          </p:nvPr>
        </p:nvSpPr>
        <p:spPr/>
        <p:txBody>
          <a:bodyPr/>
          <a:lstStyle>
            <a:lvl1pPr>
              <a:lnSpc>
                <a:spcPct val="100000"/>
              </a:lnSpc>
              <a:defRPr>
                <a:solidFill>
                  <a:schemeClr val="bg1"/>
                </a:solidFill>
              </a:defRPr>
            </a:lvl1pPr>
          </a:lstStyle>
          <a:p>
            <a:endParaRPr lang="en-GB"/>
          </a:p>
        </p:txBody>
      </p:sp>
      <p:sp>
        <p:nvSpPr>
          <p:cNvPr id="20" name="Text Placeholder 96">
            <a:extLst>
              <a:ext uri="{FF2B5EF4-FFF2-40B4-BE49-F238E27FC236}">
                <a16:creationId xmlns:a16="http://schemas.microsoft.com/office/drawing/2014/main" id="{CCEEFB9C-D904-475F-96C7-94205FF977B7}"/>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solidFill>
                  <a:schemeClr val="bg1"/>
                </a:solidFill>
              </a:defRPr>
            </a:lvl1pPr>
          </a:lstStyle>
          <a:p>
            <a:pPr lvl="0"/>
            <a:r>
              <a:rPr lang="en-US" dirty="0"/>
              <a:t>Footnotes</a:t>
            </a:r>
          </a:p>
        </p:txBody>
      </p:sp>
      <p:sp>
        <p:nvSpPr>
          <p:cNvPr id="22" name="Picture Placeholder 11">
            <a:extLst>
              <a:ext uri="{FF2B5EF4-FFF2-40B4-BE49-F238E27FC236}">
                <a16:creationId xmlns:a16="http://schemas.microsoft.com/office/drawing/2014/main" id="{55383348-573F-407C-AC42-10E5B337AC52}"/>
              </a:ext>
            </a:extLst>
          </p:cNvPr>
          <p:cNvSpPr>
            <a:spLocks noGrp="1"/>
          </p:cNvSpPr>
          <p:nvPr>
            <p:ph type="pic" sz="quarter" idx="22" hasCustomPrompt="1"/>
          </p:nvPr>
        </p:nvSpPr>
        <p:spPr>
          <a:xfrm>
            <a:off x="60960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2" name="Picture Placeholder 11">
            <a:extLst>
              <a:ext uri="{FF2B5EF4-FFF2-40B4-BE49-F238E27FC236}">
                <a16:creationId xmlns:a16="http://schemas.microsoft.com/office/drawing/2014/main" id="{75E460CF-60CD-4D04-8BD0-34A76029C4BA}"/>
              </a:ext>
            </a:extLst>
          </p:cNvPr>
          <p:cNvSpPr>
            <a:spLocks noGrp="1"/>
          </p:cNvSpPr>
          <p:nvPr>
            <p:ph type="pic" sz="quarter" idx="13" hasCustomPrompt="1"/>
          </p:nvPr>
        </p:nvSpPr>
        <p:spPr>
          <a:xfrm>
            <a:off x="60960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5" name="Slide Number Placeholder 4">
            <a:extLst>
              <a:ext uri="{FF2B5EF4-FFF2-40B4-BE49-F238E27FC236}">
                <a16:creationId xmlns:a16="http://schemas.microsoft.com/office/drawing/2014/main" id="{BC99263C-FBED-4354-9C78-6D47AE0C620C}"/>
              </a:ext>
            </a:extLst>
          </p:cNvPr>
          <p:cNvSpPr>
            <a:spLocks noGrp="1"/>
          </p:cNvSpPr>
          <p:nvPr>
            <p:ph type="sldNum" sz="quarter" idx="1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
        <p:nvSpPr>
          <p:cNvPr id="13" name="Picture Placeholder 11">
            <a:extLst>
              <a:ext uri="{FF2B5EF4-FFF2-40B4-BE49-F238E27FC236}">
                <a16:creationId xmlns:a16="http://schemas.microsoft.com/office/drawing/2014/main" id="{5C87F9B8-D0F5-497C-AE63-5A450E0E1DA9}"/>
              </a:ext>
            </a:extLst>
          </p:cNvPr>
          <p:cNvSpPr>
            <a:spLocks noGrp="1"/>
          </p:cNvSpPr>
          <p:nvPr>
            <p:ph type="pic" sz="quarter" idx="14" hasCustomPrompt="1"/>
          </p:nvPr>
        </p:nvSpPr>
        <p:spPr>
          <a:xfrm>
            <a:off x="297561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4" name="Picture Placeholder 11">
            <a:extLst>
              <a:ext uri="{FF2B5EF4-FFF2-40B4-BE49-F238E27FC236}">
                <a16:creationId xmlns:a16="http://schemas.microsoft.com/office/drawing/2014/main" id="{CA7090BA-5395-4466-845D-2FFF88988FC5}"/>
              </a:ext>
            </a:extLst>
          </p:cNvPr>
          <p:cNvSpPr>
            <a:spLocks noGrp="1"/>
          </p:cNvSpPr>
          <p:nvPr>
            <p:ph type="pic" sz="quarter" idx="15" hasCustomPrompt="1"/>
          </p:nvPr>
        </p:nvSpPr>
        <p:spPr>
          <a:xfrm>
            <a:off x="534162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5" name="Picture Placeholder 11">
            <a:extLst>
              <a:ext uri="{FF2B5EF4-FFF2-40B4-BE49-F238E27FC236}">
                <a16:creationId xmlns:a16="http://schemas.microsoft.com/office/drawing/2014/main" id="{07BD6C02-2D88-4407-AB5F-1B4EE05F3EB7}"/>
              </a:ext>
            </a:extLst>
          </p:cNvPr>
          <p:cNvSpPr>
            <a:spLocks noGrp="1"/>
          </p:cNvSpPr>
          <p:nvPr>
            <p:ph type="pic" sz="quarter" idx="16" hasCustomPrompt="1"/>
          </p:nvPr>
        </p:nvSpPr>
        <p:spPr>
          <a:xfrm>
            <a:off x="7707630"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6" name="Picture Placeholder 11">
            <a:extLst>
              <a:ext uri="{FF2B5EF4-FFF2-40B4-BE49-F238E27FC236}">
                <a16:creationId xmlns:a16="http://schemas.microsoft.com/office/drawing/2014/main" id="{266000A8-5305-480E-9CC7-8E85E0C22DB8}"/>
              </a:ext>
            </a:extLst>
          </p:cNvPr>
          <p:cNvSpPr>
            <a:spLocks noGrp="1"/>
          </p:cNvSpPr>
          <p:nvPr>
            <p:ph type="pic" sz="quarter" idx="17" hasCustomPrompt="1"/>
          </p:nvPr>
        </p:nvSpPr>
        <p:spPr>
          <a:xfrm>
            <a:off x="10073639" y="179165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0" name="Picture Placeholder 11">
            <a:extLst>
              <a:ext uri="{FF2B5EF4-FFF2-40B4-BE49-F238E27FC236}">
                <a16:creationId xmlns:a16="http://schemas.microsoft.com/office/drawing/2014/main" id="{528F52C5-394F-4E1B-B272-53ADE5734408}"/>
              </a:ext>
            </a:extLst>
          </p:cNvPr>
          <p:cNvSpPr>
            <a:spLocks noGrp="1"/>
          </p:cNvSpPr>
          <p:nvPr>
            <p:ph type="pic" sz="quarter" idx="18" hasCustomPrompt="1"/>
          </p:nvPr>
        </p:nvSpPr>
        <p:spPr>
          <a:xfrm>
            <a:off x="179260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1" name="Picture Placeholder 11">
            <a:extLst>
              <a:ext uri="{FF2B5EF4-FFF2-40B4-BE49-F238E27FC236}">
                <a16:creationId xmlns:a16="http://schemas.microsoft.com/office/drawing/2014/main" id="{010FBB93-0F37-4614-B044-1F82ABF9CE63}"/>
              </a:ext>
            </a:extLst>
          </p:cNvPr>
          <p:cNvSpPr>
            <a:spLocks noGrp="1"/>
          </p:cNvSpPr>
          <p:nvPr>
            <p:ph type="pic" sz="quarter" idx="19" hasCustomPrompt="1"/>
          </p:nvPr>
        </p:nvSpPr>
        <p:spPr>
          <a:xfrm>
            <a:off x="415861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7" name="Picture Placeholder 11">
            <a:extLst>
              <a:ext uri="{FF2B5EF4-FFF2-40B4-BE49-F238E27FC236}">
                <a16:creationId xmlns:a16="http://schemas.microsoft.com/office/drawing/2014/main" id="{B422470C-0E1C-419C-8572-16476BEE7FA8}"/>
              </a:ext>
            </a:extLst>
          </p:cNvPr>
          <p:cNvSpPr>
            <a:spLocks noGrp="1"/>
          </p:cNvSpPr>
          <p:nvPr>
            <p:ph type="pic" sz="quarter" idx="20" hasCustomPrompt="1"/>
          </p:nvPr>
        </p:nvSpPr>
        <p:spPr>
          <a:xfrm>
            <a:off x="652462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18" name="Picture Placeholder 11">
            <a:extLst>
              <a:ext uri="{FF2B5EF4-FFF2-40B4-BE49-F238E27FC236}">
                <a16:creationId xmlns:a16="http://schemas.microsoft.com/office/drawing/2014/main" id="{531AA156-F64E-4378-B7E9-92F3B595809A}"/>
              </a:ext>
            </a:extLst>
          </p:cNvPr>
          <p:cNvSpPr>
            <a:spLocks noGrp="1"/>
          </p:cNvSpPr>
          <p:nvPr>
            <p:ph type="pic" sz="quarter" idx="21" hasCustomPrompt="1"/>
          </p:nvPr>
        </p:nvSpPr>
        <p:spPr>
          <a:xfrm>
            <a:off x="8890635" y="3052127"/>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3" name="Picture Placeholder 11">
            <a:extLst>
              <a:ext uri="{FF2B5EF4-FFF2-40B4-BE49-F238E27FC236}">
                <a16:creationId xmlns:a16="http://schemas.microsoft.com/office/drawing/2014/main" id="{433BEA04-0693-4052-8B02-BF6FC678BA1D}"/>
              </a:ext>
            </a:extLst>
          </p:cNvPr>
          <p:cNvSpPr>
            <a:spLocks noGrp="1"/>
          </p:cNvSpPr>
          <p:nvPr>
            <p:ph type="pic" sz="quarter" idx="23" hasCustomPrompt="1"/>
          </p:nvPr>
        </p:nvSpPr>
        <p:spPr>
          <a:xfrm>
            <a:off x="297561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4" name="Picture Placeholder 11">
            <a:extLst>
              <a:ext uri="{FF2B5EF4-FFF2-40B4-BE49-F238E27FC236}">
                <a16:creationId xmlns:a16="http://schemas.microsoft.com/office/drawing/2014/main" id="{B88C8BE9-D35E-4988-80D5-BB7AD3E6AD9E}"/>
              </a:ext>
            </a:extLst>
          </p:cNvPr>
          <p:cNvSpPr>
            <a:spLocks noGrp="1"/>
          </p:cNvSpPr>
          <p:nvPr>
            <p:ph type="pic" sz="quarter" idx="24" hasCustomPrompt="1"/>
          </p:nvPr>
        </p:nvSpPr>
        <p:spPr>
          <a:xfrm>
            <a:off x="534162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5" name="Picture Placeholder 11">
            <a:extLst>
              <a:ext uri="{FF2B5EF4-FFF2-40B4-BE49-F238E27FC236}">
                <a16:creationId xmlns:a16="http://schemas.microsoft.com/office/drawing/2014/main" id="{18A22AE5-FC27-4F35-A0A4-5A75925CEFE6}"/>
              </a:ext>
            </a:extLst>
          </p:cNvPr>
          <p:cNvSpPr>
            <a:spLocks noGrp="1"/>
          </p:cNvSpPr>
          <p:nvPr>
            <p:ph type="pic" sz="quarter" idx="25" hasCustomPrompt="1"/>
          </p:nvPr>
        </p:nvSpPr>
        <p:spPr>
          <a:xfrm>
            <a:off x="7707630"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26" name="Picture Placeholder 11">
            <a:extLst>
              <a:ext uri="{FF2B5EF4-FFF2-40B4-BE49-F238E27FC236}">
                <a16:creationId xmlns:a16="http://schemas.microsoft.com/office/drawing/2014/main" id="{E918B138-DFE8-4A19-AB1C-B0F83FA25063}"/>
              </a:ext>
            </a:extLst>
          </p:cNvPr>
          <p:cNvSpPr>
            <a:spLocks noGrp="1"/>
          </p:cNvSpPr>
          <p:nvPr>
            <p:ph type="pic" sz="quarter" idx="26" hasCustomPrompt="1"/>
          </p:nvPr>
        </p:nvSpPr>
        <p:spPr>
          <a:xfrm>
            <a:off x="10073639" y="4312602"/>
            <a:ext cx="1508761" cy="1508761"/>
          </a:xfrm>
          <a:prstGeom prst="ellipse">
            <a:avLst/>
          </a:prstGeom>
          <a:solidFill>
            <a:schemeClr val="bg1"/>
          </a:solidFill>
        </p:spPr>
        <p:txBody>
          <a:bodyPr>
            <a:noAutofit/>
          </a:bodyPr>
          <a:lstStyle>
            <a:lvl1pPr>
              <a:lnSpc>
                <a:spcPct val="100000"/>
              </a:lnSpc>
              <a:defRPr>
                <a:solidFill>
                  <a:schemeClr val="bg1"/>
                </a:solidFill>
              </a:defRPr>
            </a:lvl1pPr>
          </a:lstStyle>
          <a:p>
            <a:r>
              <a:rPr lang="en-US"/>
              <a:t> </a:t>
            </a:r>
          </a:p>
        </p:txBody>
      </p:sp>
      <p:sp>
        <p:nvSpPr>
          <p:cNvPr id="4" name="Title 3">
            <a:extLst>
              <a:ext uri="{FF2B5EF4-FFF2-40B4-BE49-F238E27FC236}">
                <a16:creationId xmlns:a16="http://schemas.microsoft.com/office/drawing/2014/main" id="{42A7A832-AF78-1D3F-183D-D1C1FAD9DB49}"/>
              </a:ext>
            </a:extLst>
          </p:cNvPr>
          <p:cNvSpPr>
            <a:spLocks noGrp="1"/>
          </p:cNvSpPr>
          <p:nvPr>
            <p:ph type="title" hasCustomPrompt="1"/>
          </p:nvPr>
        </p:nvSpPr>
        <p:spPr/>
        <p:txBody>
          <a:bodyPr/>
          <a:lstStyle>
            <a:lvl1pPr>
              <a:defRPr>
                <a:solidFill>
                  <a:schemeClr val="bg1"/>
                </a:solidFill>
              </a:defRPr>
            </a:lvl1pPr>
          </a:lstStyle>
          <a:p>
            <a:r>
              <a:rPr lang="en-US" dirty="0"/>
              <a:t>Click to enter title here</a:t>
            </a:r>
          </a:p>
        </p:txBody>
      </p:sp>
    </p:spTree>
    <p:custDataLst>
      <p:tags r:id="rId1"/>
    </p:custDataLst>
    <p:extLst>
      <p:ext uri="{BB962C8B-B14F-4D97-AF65-F5344CB8AC3E}">
        <p14:creationId xmlns:p14="http://schemas.microsoft.com/office/powerpoint/2010/main" val="1492247719"/>
      </p:ext>
    </p:extLst>
  </p:cSld>
  <p:clrMapOvr>
    <a:masterClrMapping/>
  </p:clrMapOvr>
  <p:extLst>
    <p:ext uri="{DCECCB84-F9BA-43D5-87BE-67443E8EF086}">
      <p15:sldGuideLst xmlns:p15="http://schemas.microsoft.com/office/powerpoint/2012/main">
        <p15:guide id="1" orient="horz" pos="890" userDrawn="1">
          <p15:clr>
            <a:srgbClr val="C35EA4"/>
          </p15:clr>
        </p15:guide>
        <p15:guide id="2" orient="horz" pos="981" userDrawn="1">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C17AC543-38B8-5244-ACFA-121DD8C94A06}"/>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2831790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21" name="Text Placeholder 96">
            <a:extLst>
              <a:ext uri="{FF2B5EF4-FFF2-40B4-BE49-F238E27FC236}">
                <a16:creationId xmlns:a16="http://schemas.microsoft.com/office/drawing/2014/main" id="{E5E4BB74-DA2D-41B2-AA1D-6A62934140E9}"/>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81412"/>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77323"/>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grpSp>
        <p:nvGrpSpPr>
          <p:cNvPr id="4" name="Group 3">
            <a:extLst>
              <a:ext uri="{FF2B5EF4-FFF2-40B4-BE49-F238E27FC236}">
                <a16:creationId xmlns:a16="http://schemas.microsoft.com/office/drawing/2014/main" id="{07A1BF01-A79B-4385-8031-297EE30136DC}"/>
              </a:ext>
            </a:extLst>
          </p:cNvPr>
          <p:cNvGrpSpPr/>
          <p:nvPr userDrawn="1"/>
        </p:nvGrpSpPr>
        <p:grpSpPr>
          <a:xfrm>
            <a:off x="4702794" y="2368567"/>
            <a:ext cx="2786412" cy="2786898"/>
            <a:chOff x="4702794" y="1940301"/>
            <a:chExt cx="2786412" cy="2786898"/>
          </a:xfrm>
        </p:grpSpPr>
        <p:sp>
          <p:nvSpPr>
            <p:cNvPr id="13" name="Oval 12">
              <a:extLst>
                <a:ext uri="{FF2B5EF4-FFF2-40B4-BE49-F238E27FC236}">
                  <a16:creationId xmlns:a16="http://schemas.microsoft.com/office/drawing/2014/main" id="{230997DD-D22B-4EFC-9126-67C2C54698BB}"/>
                </a:ext>
              </a:extLst>
            </p:cNvPr>
            <p:cNvSpPr/>
            <p:nvPr/>
          </p:nvSpPr>
          <p:spPr>
            <a:xfrm>
              <a:off x="4702794" y="1940301"/>
              <a:ext cx="2786412" cy="27868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14" name="Freeform 17">
              <a:extLst>
                <a:ext uri="{FF2B5EF4-FFF2-40B4-BE49-F238E27FC236}">
                  <a16:creationId xmlns:a16="http://schemas.microsoft.com/office/drawing/2014/main" id="{29FAD213-61FD-4539-A69F-3C32018A24DB}"/>
                </a:ext>
              </a:extLst>
            </p:cNvPr>
            <p:cNvSpPr>
              <a:spLocks/>
            </p:cNvSpPr>
            <p:nvPr/>
          </p:nvSpPr>
          <p:spPr bwMode="auto">
            <a:xfrm rot="2035772" flipH="1">
              <a:off x="6585832" y="2580721"/>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11" name="Freeform 17">
              <a:extLst>
                <a:ext uri="{FF2B5EF4-FFF2-40B4-BE49-F238E27FC236}">
                  <a16:creationId xmlns:a16="http://schemas.microsoft.com/office/drawing/2014/main" id="{98D6951D-FE9A-4665-95E2-3F19B0E744E3}"/>
                </a:ext>
              </a:extLst>
            </p:cNvPr>
            <p:cNvSpPr>
              <a:spLocks/>
            </p:cNvSpPr>
            <p:nvPr/>
          </p:nvSpPr>
          <p:spPr bwMode="auto">
            <a:xfrm rot="16435772" flipH="1">
              <a:off x="4698038" y="2693600"/>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2768B24A-1E90-4139-8E9B-B4B117E517F1}"/>
                </a:ext>
              </a:extLst>
            </p:cNvPr>
            <p:cNvSpPr>
              <a:spLocks/>
            </p:cNvSpPr>
            <p:nvPr/>
          </p:nvSpPr>
          <p:spPr bwMode="auto">
            <a:xfrm rot="9235772" flipH="1">
              <a:off x="5739691" y="4272038"/>
              <a:ext cx="842959" cy="303261"/>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16" name="Oval 15">
            <a:extLst>
              <a:ext uri="{FF2B5EF4-FFF2-40B4-BE49-F238E27FC236}">
                <a16:creationId xmlns:a16="http://schemas.microsoft.com/office/drawing/2014/main" id="{225B7881-80A4-4DE1-92CC-18F43E2DBF8A}"/>
              </a:ext>
            </a:extLst>
          </p:cNvPr>
          <p:cNvSpPr/>
          <p:nvPr/>
        </p:nvSpPr>
        <p:spPr>
          <a:xfrm flipH="1">
            <a:off x="4010019" y="1340375"/>
            <a:ext cx="4171962" cy="41719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3600" b="1">
              <a:latin typeface="+mj-lt"/>
            </a:endParaRP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a:off x="5266890" y="1703838"/>
            <a:ext cx="1658270" cy="16582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6467158" y="3634224"/>
            <a:ext cx="1658270" cy="16582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136020" y="3634224"/>
            <a:ext cx="1658270" cy="1658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609600" y="4394948"/>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609600" y="3990859"/>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400" y="4394948"/>
            <a:ext cx="3048000" cy="889200"/>
          </a:xfrm>
        </p:spPr>
        <p:txBody>
          <a:bodyPr lIns="0"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400" y="3990859"/>
            <a:ext cx="3048000" cy="364129"/>
          </a:xfrm>
        </p:spPr>
        <p:txBody>
          <a:bodyPr lIns="0"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6" name="Title 5">
            <a:extLst>
              <a:ext uri="{FF2B5EF4-FFF2-40B4-BE49-F238E27FC236}">
                <a16:creationId xmlns:a16="http://schemas.microsoft.com/office/drawing/2014/main" id="{2399D7DC-907E-8D70-ABA4-33299889E97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111345146"/>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24" name="Text Placeholder 96">
            <a:extLst>
              <a:ext uri="{FF2B5EF4-FFF2-40B4-BE49-F238E27FC236}">
                <a16:creationId xmlns:a16="http://schemas.microsoft.com/office/drawing/2014/main" id="{CE8C3807-87D9-42F7-9FDA-C83B7DA9469E}"/>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28" name="Group 27">
            <a:extLst>
              <a:ext uri="{FF2B5EF4-FFF2-40B4-BE49-F238E27FC236}">
                <a16:creationId xmlns:a16="http://schemas.microsoft.com/office/drawing/2014/main" id="{8E131E32-D591-4D01-92AB-485CBED924ED}"/>
              </a:ext>
            </a:extLst>
          </p:cNvPr>
          <p:cNvGrpSpPr/>
          <p:nvPr/>
        </p:nvGrpSpPr>
        <p:grpSpPr>
          <a:xfrm>
            <a:off x="4382752" y="2025571"/>
            <a:ext cx="3499796" cy="3499894"/>
            <a:chOff x="4490400" y="1728106"/>
            <a:chExt cx="3211200" cy="3211290"/>
          </a:xfrm>
        </p:grpSpPr>
        <p:sp>
          <p:nvSpPr>
            <p:cNvPr id="50" name="Oval 49">
              <a:extLst>
                <a:ext uri="{FF2B5EF4-FFF2-40B4-BE49-F238E27FC236}">
                  <a16:creationId xmlns:a16="http://schemas.microsoft.com/office/drawing/2014/main" id="{C289433E-E4BD-447F-A5D3-E923FF48D138}"/>
                </a:ext>
              </a:extLst>
            </p:cNvPr>
            <p:cNvSpPr/>
            <p:nvPr/>
          </p:nvSpPr>
          <p:spPr>
            <a:xfrm>
              <a:off x="4490400" y="1728106"/>
              <a:ext cx="3211200" cy="321129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51" name="Freeform 17">
              <a:extLst>
                <a:ext uri="{FF2B5EF4-FFF2-40B4-BE49-F238E27FC236}">
                  <a16:creationId xmlns:a16="http://schemas.microsoft.com/office/drawing/2014/main" id="{42772CDC-6E6C-420D-900E-FDB16E44FD16}"/>
                </a:ext>
              </a:extLst>
            </p:cNvPr>
            <p:cNvSpPr>
              <a:spLocks/>
            </p:cNvSpPr>
            <p:nvPr/>
          </p:nvSpPr>
          <p:spPr bwMode="auto">
            <a:xfrm rot="19854777" flipH="1">
              <a:off x="5535147" y="1908953"/>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0D540155-5B59-4189-895D-F8654D5FF389}"/>
                </a:ext>
              </a:extLst>
            </p:cNvPr>
            <p:cNvSpPr>
              <a:spLocks/>
            </p:cNvSpPr>
            <p:nvPr/>
          </p:nvSpPr>
          <p:spPr bwMode="auto">
            <a:xfrm rot="13554777" flipH="1">
              <a:off x="4504235" y="3618060"/>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FE10B99A-BD03-430A-9F22-CFE36F812487}"/>
                </a:ext>
              </a:extLst>
            </p:cNvPr>
            <p:cNvSpPr>
              <a:spLocks/>
            </p:cNvSpPr>
            <p:nvPr/>
          </p:nvSpPr>
          <p:spPr bwMode="auto">
            <a:xfrm rot="9054777" flipH="1">
              <a:off x="5815679" y="4409107"/>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1D6D7828-85FD-428A-B05F-5C2C1BC9BEF4}"/>
                </a:ext>
              </a:extLst>
            </p:cNvPr>
            <p:cNvSpPr>
              <a:spLocks/>
            </p:cNvSpPr>
            <p:nvPr/>
          </p:nvSpPr>
          <p:spPr bwMode="auto">
            <a:xfrm rot="2754777" flipH="1">
              <a:off x="6846591" y="2700000"/>
              <a:ext cx="841174" cy="349442"/>
            </a:xfrm>
            <a:custGeom>
              <a:avLst/>
              <a:gdLst>
                <a:gd name="T0" fmla="*/ 601 w 601"/>
                <a:gd name="T1" fmla="*/ 0 h 217"/>
                <a:gd name="T2" fmla="*/ 600 w 601"/>
                <a:gd name="T3" fmla="*/ 0 h 217"/>
                <a:gd name="T4" fmla="*/ 413 w 601"/>
                <a:gd name="T5" fmla="*/ 19 h 217"/>
                <a:gd name="T6" fmla="*/ 0 w 601"/>
                <a:gd name="T7" fmla="*/ 217 h 217"/>
              </a:gdLst>
              <a:ahLst/>
              <a:cxnLst>
                <a:cxn ang="0">
                  <a:pos x="T0" y="T1"/>
                </a:cxn>
                <a:cxn ang="0">
                  <a:pos x="T2" y="T3"/>
                </a:cxn>
                <a:cxn ang="0">
                  <a:pos x="T4" y="T5"/>
                </a:cxn>
                <a:cxn ang="0">
                  <a:pos x="T6" y="T7"/>
                </a:cxn>
              </a:cxnLst>
              <a:rect l="0" t="0" r="r" b="b"/>
              <a:pathLst>
                <a:path w="601" h="217">
                  <a:moveTo>
                    <a:pt x="601" y="0"/>
                  </a:moveTo>
                  <a:cubicBezTo>
                    <a:pt x="600" y="0"/>
                    <a:pt x="600" y="0"/>
                    <a:pt x="600" y="0"/>
                  </a:cubicBezTo>
                  <a:cubicBezTo>
                    <a:pt x="537" y="0"/>
                    <a:pt x="474" y="6"/>
                    <a:pt x="413" y="19"/>
                  </a:cubicBezTo>
                  <a:cubicBezTo>
                    <a:pt x="262" y="50"/>
                    <a:pt x="120" y="117"/>
                    <a:pt x="0" y="217"/>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81412"/>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77323"/>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6198447" y="3791095"/>
            <a:ext cx="1915200" cy="191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471325" y="4079859"/>
            <a:ext cx="1317600" cy="1317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8" name="Text Placeholder 35">
            <a:extLst>
              <a:ext uri="{FF2B5EF4-FFF2-40B4-BE49-F238E27FC236}">
                <a16:creationId xmlns:a16="http://schemas.microsoft.com/office/drawing/2014/main" id="{B2CDFEC6-77B5-48E1-AD00-558860A3B7D7}"/>
              </a:ext>
            </a:extLst>
          </p:cNvPr>
          <p:cNvSpPr>
            <a:spLocks noGrp="1"/>
          </p:cNvSpPr>
          <p:nvPr>
            <p:ph type="body" sz="quarter" idx="33" hasCustomPrompt="1"/>
          </p:nvPr>
        </p:nvSpPr>
        <p:spPr>
          <a:xfrm>
            <a:off x="609600" y="4394948"/>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9" name="Text Placeholder 35">
            <a:extLst>
              <a:ext uri="{FF2B5EF4-FFF2-40B4-BE49-F238E27FC236}">
                <a16:creationId xmlns:a16="http://schemas.microsoft.com/office/drawing/2014/main" id="{6D92BE5C-CD11-4FE3-BBAA-4E269EF03186}"/>
              </a:ext>
            </a:extLst>
          </p:cNvPr>
          <p:cNvSpPr>
            <a:spLocks noGrp="1"/>
          </p:cNvSpPr>
          <p:nvPr>
            <p:ph type="body" sz="quarter" idx="34" hasCustomPrompt="1"/>
          </p:nvPr>
        </p:nvSpPr>
        <p:spPr>
          <a:xfrm>
            <a:off x="609600" y="3990859"/>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8534400" y="4394948"/>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8534400" y="3990859"/>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400" y="2381412"/>
            <a:ext cx="3048000" cy="889200"/>
          </a:xfrm>
        </p:spPr>
        <p:txBody>
          <a:bodyPr tIns="0"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400" y="1977323"/>
            <a:ext cx="3048000" cy="364129"/>
          </a:xfrm>
        </p:spPr>
        <p:txBody>
          <a:bodyPr tIns="0"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p:ph type="pic" sz="quarter" idx="39" hasCustomPrompt="1"/>
          </p:nvPr>
        </p:nvSpPr>
        <p:spPr>
          <a:xfrm>
            <a:off x="6497247" y="2133195"/>
            <a:ext cx="1317600" cy="1317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rot="5400000">
            <a:off x="4172926" y="1834797"/>
            <a:ext cx="1914398" cy="19143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4" name="Title 3">
            <a:extLst>
              <a:ext uri="{FF2B5EF4-FFF2-40B4-BE49-F238E27FC236}">
                <a16:creationId xmlns:a16="http://schemas.microsoft.com/office/drawing/2014/main" id="{F5EBAB4B-6164-4B6B-A4AF-AFBC4A74749A}"/>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49656210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userDrawn="1">
            <p:ph type="dt" sz="half" idx="10"/>
          </p:nvPr>
        </p:nvSpPr>
        <p:spPr/>
        <p:txBody>
          <a:bodyPr/>
          <a:lstStyle>
            <a:lvl1pPr>
              <a:lnSpc>
                <a:spcPct val="100000"/>
              </a:lnSpc>
              <a:defRPr/>
            </a:lvl1pPr>
          </a:lstStyle>
          <a:p>
            <a:endParaRPr lang="en-GB"/>
          </a:p>
        </p:txBody>
      </p:sp>
      <p:sp>
        <p:nvSpPr>
          <p:cNvPr id="28" name="Text Placeholder 96">
            <a:extLst>
              <a:ext uri="{FF2B5EF4-FFF2-40B4-BE49-F238E27FC236}">
                <a16:creationId xmlns:a16="http://schemas.microsoft.com/office/drawing/2014/main" id="{5D62670B-0564-448A-81BB-05FE5CE78A4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51" name="Group 50">
            <a:extLst>
              <a:ext uri="{FF2B5EF4-FFF2-40B4-BE49-F238E27FC236}">
                <a16:creationId xmlns:a16="http://schemas.microsoft.com/office/drawing/2014/main" id="{25E9D534-D83A-4B31-A3BE-9427DD348BAF}"/>
              </a:ext>
            </a:extLst>
          </p:cNvPr>
          <p:cNvGrpSpPr/>
          <p:nvPr userDrawn="1"/>
        </p:nvGrpSpPr>
        <p:grpSpPr>
          <a:xfrm>
            <a:off x="4500562" y="2232668"/>
            <a:ext cx="3267076" cy="3267070"/>
            <a:chOff x="4500562" y="1662253"/>
            <a:chExt cx="3267076" cy="3267070"/>
          </a:xfrm>
        </p:grpSpPr>
        <p:sp>
          <p:nvSpPr>
            <p:cNvPr id="52" name="Oval 51">
              <a:extLst>
                <a:ext uri="{FF2B5EF4-FFF2-40B4-BE49-F238E27FC236}">
                  <a16:creationId xmlns:a16="http://schemas.microsoft.com/office/drawing/2014/main" id="{3C512217-6459-4660-9829-4DE5567187F7}"/>
                </a:ext>
              </a:extLst>
            </p:cNvPr>
            <p:cNvSpPr/>
            <p:nvPr/>
          </p:nvSpPr>
          <p:spPr>
            <a:xfrm rot="1639321">
              <a:off x="4500562" y="1662253"/>
              <a:ext cx="3267076" cy="3267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endParaRPr lang="en-US" sz="3600" b="1">
                <a:latin typeface="+mj-lt"/>
              </a:endParaRPr>
            </a:p>
          </p:txBody>
        </p:sp>
        <p:sp>
          <p:nvSpPr>
            <p:cNvPr id="53" name="Freeform 19">
              <a:extLst>
                <a:ext uri="{FF2B5EF4-FFF2-40B4-BE49-F238E27FC236}">
                  <a16:creationId xmlns:a16="http://schemas.microsoft.com/office/drawing/2014/main" id="{59D28C0B-069A-4D30-B857-D43033D72094}"/>
                </a:ext>
              </a:extLst>
            </p:cNvPr>
            <p:cNvSpPr>
              <a:spLocks/>
            </p:cNvSpPr>
            <p:nvPr/>
          </p:nvSpPr>
          <p:spPr bwMode="auto">
            <a:xfrm rot="1405703" flipH="1">
              <a:off x="6695740" y="2010380"/>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245FE08A-350D-4ADF-B528-DE0441A1AB41}"/>
                </a:ext>
              </a:extLst>
            </p:cNvPr>
            <p:cNvSpPr>
              <a:spLocks/>
            </p:cNvSpPr>
            <p:nvPr/>
          </p:nvSpPr>
          <p:spPr bwMode="auto">
            <a:xfrm rot="14365703" flipH="1">
              <a:off x="4628605" y="3890961"/>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EE0CA3E0-C143-41E0-AF74-49D1F216DF07}"/>
                </a:ext>
              </a:extLst>
            </p:cNvPr>
            <p:cNvSpPr>
              <a:spLocks/>
            </p:cNvSpPr>
            <p:nvPr/>
          </p:nvSpPr>
          <p:spPr bwMode="auto">
            <a:xfrm rot="18685703" flipH="1">
              <a:off x="4959962" y="2213580"/>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D2153C8F-EEA8-494D-A76E-24CE12EDC97D}"/>
                </a:ext>
              </a:extLst>
            </p:cNvPr>
            <p:cNvSpPr>
              <a:spLocks/>
            </p:cNvSpPr>
            <p:nvPr/>
          </p:nvSpPr>
          <p:spPr bwMode="auto">
            <a:xfrm rot="10045703" flipH="1">
              <a:off x="6121494" y="4724438"/>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CD30E02F-8444-4044-9031-40722B9986B9}"/>
                </a:ext>
              </a:extLst>
            </p:cNvPr>
            <p:cNvSpPr>
              <a:spLocks/>
            </p:cNvSpPr>
            <p:nvPr/>
          </p:nvSpPr>
          <p:spPr bwMode="auto">
            <a:xfrm rot="5725703" flipH="1">
              <a:off x="7375506" y="3562176"/>
              <a:ext cx="294717" cy="30962"/>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endParaRPr lang="en-US"/>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userDrawn="1">
            <p:ph type="body" sz="quarter" idx="32" hasCustomPrompt="1"/>
          </p:nvPr>
        </p:nvSpPr>
        <p:spPr>
          <a:xfrm>
            <a:off x="7812362" y="197799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userDrawn="1">
            <p:ph type="body" sz="quarter" idx="31" hasCustomPrompt="1"/>
          </p:nvPr>
        </p:nvSpPr>
        <p:spPr>
          <a:xfrm>
            <a:off x="7812362" y="157390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userDrawn="1">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userDrawn="1">
            <p:ph type="pic" sz="quarter" idx="23" hasCustomPrompt="1"/>
          </p:nvPr>
        </p:nvSpPr>
        <p:spPr>
          <a:xfrm>
            <a:off x="4615503" y="4283154"/>
            <a:ext cx="1382400" cy="138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userDrawn="1">
            <p:ph type="pic" sz="quarter" idx="30" hasCustomPrompt="1"/>
          </p:nvPr>
        </p:nvSpPr>
        <p:spPr>
          <a:xfrm>
            <a:off x="4106791" y="2766804"/>
            <a:ext cx="1382400" cy="138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userDrawn="1">
            <p:ph type="body" sz="quarter" idx="35" hasCustomPrompt="1"/>
          </p:nvPr>
        </p:nvSpPr>
        <p:spPr>
          <a:xfrm>
            <a:off x="609600" y="352028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userDrawn="1">
            <p:ph type="body" sz="quarter" idx="36" hasCustomPrompt="1"/>
          </p:nvPr>
        </p:nvSpPr>
        <p:spPr>
          <a:xfrm>
            <a:off x="609600" y="311619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userDrawn="1">
            <p:ph type="body" sz="quarter" idx="37" hasCustomPrompt="1"/>
          </p:nvPr>
        </p:nvSpPr>
        <p:spPr>
          <a:xfrm>
            <a:off x="609600" y="5062573"/>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userDrawn="1">
            <p:ph type="body" sz="quarter" idx="38" hasCustomPrompt="1"/>
          </p:nvPr>
        </p:nvSpPr>
        <p:spPr>
          <a:xfrm>
            <a:off x="609600" y="4658484"/>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userDrawn="1">
            <p:ph type="pic" sz="quarter" idx="39" hasCustomPrompt="1"/>
          </p:nvPr>
        </p:nvSpPr>
        <p:spPr>
          <a:xfrm>
            <a:off x="6214837" y="4268148"/>
            <a:ext cx="1382400" cy="138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userDrawn="1">
            <p:ph type="pic" sz="quarter" idx="21" hasCustomPrompt="1"/>
          </p:nvPr>
        </p:nvSpPr>
        <p:spPr>
          <a:xfrm rot="5400000">
            <a:off x="5391956" y="1814412"/>
            <a:ext cx="1382400" cy="138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100" name="Text Placeholder 35">
            <a:extLst>
              <a:ext uri="{FF2B5EF4-FFF2-40B4-BE49-F238E27FC236}">
                <a16:creationId xmlns:a16="http://schemas.microsoft.com/office/drawing/2014/main" id="{2FEFE8F0-9BAA-4346-BB21-AE04B912909E}"/>
              </a:ext>
            </a:extLst>
          </p:cNvPr>
          <p:cNvSpPr>
            <a:spLocks noGrp="1"/>
          </p:cNvSpPr>
          <p:nvPr userDrawn="1">
            <p:ph type="body" sz="quarter" idx="40" hasCustomPrompt="1"/>
          </p:nvPr>
        </p:nvSpPr>
        <p:spPr>
          <a:xfrm>
            <a:off x="8534400" y="5062573"/>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1" name="Text Placeholder 35">
            <a:extLst>
              <a:ext uri="{FF2B5EF4-FFF2-40B4-BE49-F238E27FC236}">
                <a16:creationId xmlns:a16="http://schemas.microsoft.com/office/drawing/2014/main" id="{C99D92DC-FF86-40FE-B29A-81222ADC7B00}"/>
              </a:ext>
            </a:extLst>
          </p:cNvPr>
          <p:cNvSpPr>
            <a:spLocks noGrp="1"/>
          </p:cNvSpPr>
          <p:nvPr userDrawn="1">
            <p:ph type="body" sz="quarter" idx="41" hasCustomPrompt="1"/>
          </p:nvPr>
        </p:nvSpPr>
        <p:spPr>
          <a:xfrm>
            <a:off x="8534400" y="4658484"/>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2" name="Text Placeholder 35">
            <a:extLst>
              <a:ext uri="{FF2B5EF4-FFF2-40B4-BE49-F238E27FC236}">
                <a16:creationId xmlns:a16="http://schemas.microsoft.com/office/drawing/2014/main" id="{B03F4B5C-D836-4E4C-A2EB-DE5761A3FD20}"/>
              </a:ext>
            </a:extLst>
          </p:cNvPr>
          <p:cNvSpPr>
            <a:spLocks noGrp="1"/>
          </p:cNvSpPr>
          <p:nvPr userDrawn="1">
            <p:ph type="body" sz="quarter" idx="42" hasCustomPrompt="1"/>
          </p:nvPr>
        </p:nvSpPr>
        <p:spPr>
          <a:xfrm>
            <a:off x="8534400" y="3520282"/>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3" name="Text Placeholder 35">
            <a:extLst>
              <a:ext uri="{FF2B5EF4-FFF2-40B4-BE49-F238E27FC236}">
                <a16:creationId xmlns:a16="http://schemas.microsoft.com/office/drawing/2014/main" id="{BD7432FC-8E33-4D4A-9C94-1BD0E1D05DF5}"/>
              </a:ext>
            </a:extLst>
          </p:cNvPr>
          <p:cNvSpPr>
            <a:spLocks noGrp="1"/>
          </p:cNvSpPr>
          <p:nvPr userDrawn="1">
            <p:ph type="body" sz="quarter" idx="43" hasCustomPrompt="1"/>
          </p:nvPr>
        </p:nvSpPr>
        <p:spPr>
          <a:xfrm>
            <a:off x="8534400" y="3116193"/>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5" name="Picture Placeholder 18">
            <a:extLst>
              <a:ext uri="{FF2B5EF4-FFF2-40B4-BE49-F238E27FC236}">
                <a16:creationId xmlns:a16="http://schemas.microsoft.com/office/drawing/2014/main" id="{BFC280A5-9513-416C-8C61-E8C8CEE671F9}"/>
              </a:ext>
            </a:extLst>
          </p:cNvPr>
          <p:cNvSpPr>
            <a:spLocks noGrp="1"/>
          </p:cNvSpPr>
          <p:nvPr userDrawn="1">
            <p:ph type="pic" sz="quarter" idx="45" hasCustomPrompt="1"/>
          </p:nvPr>
        </p:nvSpPr>
        <p:spPr>
          <a:xfrm>
            <a:off x="6694800" y="2742382"/>
            <a:ext cx="1382400" cy="138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6" name="Title 5">
            <a:extLst>
              <a:ext uri="{FF2B5EF4-FFF2-40B4-BE49-F238E27FC236}">
                <a16:creationId xmlns:a16="http://schemas.microsoft.com/office/drawing/2014/main" id="{1C2F3452-8ED7-BB43-4637-565A9C09414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326391853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 Step Cyc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4832AD-985D-4D13-ADFF-E382CC2CA7F2}"/>
              </a:ext>
            </a:extLst>
          </p:cNvPr>
          <p:cNvSpPr>
            <a:spLocks noGrp="1"/>
          </p:cNvSpPr>
          <p:nvPr>
            <p:ph type="dt" sz="half" idx="10"/>
          </p:nvPr>
        </p:nvSpPr>
        <p:spPr/>
        <p:txBody>
          <a:bodyPr/>
          <a:lstStyle>
            <a:lvl1pPr>
              <a:lnSpc>
                <a:spcPct val="100000"/>
              </a:lnSpc>
              <a:defRPr/>
            </a:lvl1pPr>
          </a:lstStyle>
          <a:p>
            <a:endParaRPr lang="en-GB"/>
          </a:p>
        </p:txBody>
      </p:sp>
      <p:sp>
        <p:nvSpPr>
          <p:cNvPr id="44" name="Text Placeholder 96">
            <a:extLst>
              <a:ext uri="{FF2B5EF4-FFF2-40B4-BE49-F238E27FC236}">
                <a16:creationId xmlns:a16="http://schemas.microsoft.com/office/drawing/2014/main" id="{5767C5E8-2550-48B3-B38B-4A113100B13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grpSp>
        <p:nvGrpSpPr>
          <p:cNvPr id="4" name="Group 3">
            <a:extLst>
              <a:ext uri="{FF2B5EF4-FFF2-40B4-BE49-F238E27FC236}">
                <a16:creationId xmlns:a16="http://schemas.microsoft.com/office/drawing/2014/main" id="{3E434940-7559-4041-A9F9-0DF5F3567311}"/>
              </a:ext>
            </a:extLst>
          </p:cNvPr>
          <p:cNvGrpSpPr/>
          <p:nvPr userDrawn="1"/>
        </p:nvGrpSpPr>
        <p:grpSpPr>
          <a:xfrm>
            <a:off x="3962400" y="1656710"/>
            <a:ext cx="4343400" cy="4343392"/>
            <a:chOff x="3962400" y="1182148"/>
            <a:chExt cx="4343400" cy="4343392"/>
          </a:xfrm>
        </p:grpSpPr>
        <p:sp>
          <p:nvSpPr>
            <p:cNvPr id="85" name="Oval 84">
              <a:extLst>
                <a:ext uri="{FF2B5EF4-FFF2-40B4-BE49-F238E27FC236}">
                  <a16:creationId xmlns:a16="http://schemas.microsoft.com/office/drawing/2014/main" id="{97068049-9E9C-4AB6-9ED8-B5CB565293A5}"/>
                </a:ext>
              </a:extLst>
            </p:cNvPr>
            <p:cNvSpPr/>
            <p:nvPr/>
          </p:nvSpPr>
          <p:spPr>
            <a:xfrm>
              <a:off x="4500562" y="1720309"/>
              <a:ext cx="3267076" cy="3267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90000"/>
                </a:lnSpc>
                <a:spcAft>
                  <a:spcPts val="600"/>
                </a:spcAft>
                <a:buFont typeface="Arial" panose="020B0604020202020204" pitchFamily="34" charset="0"/>
                <a:buNone/>
              </a:pPr>
              <a:endParaRPr lang="en-US" sz="3600" b="1">
                <a:latin typeface="+mj-lt"/>
              </a:endParaRPr>
            </a:p>
          </p:txBody>
        </p:sp>
        <p:grpSp>
          <p:nvGrpSpPr>
            <p:cNvPr id="86" name="Group 85">
              <a:extLst>
                <a:ext uri="{FF2B5EF4-FFF2-40B4-BE49-F238E27FC236}">
                  <a16:creationId xmlns:a16="http://schemas.microsoft.com/office/drawing/2014/main" id="{542CFC9C-095F-4B94-A8F5-C216A77EFFF4}"/>
                </a:ext>
              </a:extLst>
            </p:cNvPr>
            <p:cNvGrpSpPr/>
            <p:nvPr/>
          </p:nvGrpSpPr>
          <p:grpSpPr>
            <a:xfrm rot="20663140">
              <a:off x="4928258" y="2358665"/>
              <a:ext cx="2665070" cy="2434571"/>
              <a:chOff x="5344949" y="2692885"/>
              <a:chExt cx="1655223" cy="1512065"/>
            </a:xfrm>
          </p:grpSpPr>
          <p:sp>
            <p:nvSpPr>
              <p:cNvPr id="91" name="Freeform 18">
                <a:extLst>
                  <a:ext uri="{FF2B5EF4-FFF2-40B4-BE49-F238E27FC236}">
                    <a16:creationId xmlns:a16="http://schemas.microsoft.com/office/drawing/2014/main" id="{5A557AD1-06A3-429C-A17C-67C2D6FC16E1}"/>
                  </a:ext>
                </a:extLst>
              </p:cNvPr>
              <p:cNvSpPr>
                <a:spLocks/>
              </p:cNvSpPr>
              <p:nvPr/>
            </p:nvSpPr>
            <p:spPr bwMode="auto">
              <a:xfrm flipH="1">
                <a:off x="5344949" y="2692885"/>
                <a:ext cx="106835" cy="148144"/>
              </a:xfrm>
              <a:custGeom>
                <a:avLst/>
                <a:gdLst>
                  <a:gd name="T0" fmla="*/ 110 w 110"/>
                  <a:gd name="T1" fmla="*/ 153 h 153"/>
                  <a:gd name="T2" fmla="*/ 110 w 110"/>
                  <a:gd name="T3" fmla="*/ 153 h 153"/>
                  <a:gd name="T4" fmla="*/ 0 w 110"/>
                  <a:gd name="T5" fmla="*/ 0 h 153"/>
                </a:gdLst>
                <a:ahLst/>
                <a:cxnLst>
                  <a:cxn ang="0">
                    <a:pos x="T0" y="T1"/>
                  </a:cxn>
                  <a:cxn ang="0">
                    <a:pos x="T2" y="T3"/>
                  </a:cxn>
                  <a:cxn ang="0">
                    <a:pos x="T4" y="T5"/>
                  </a:cxn>
                </a:cxnLst>
                <a:rect l="0" t="0" r="r" b="b"/>
                <a:pathLst>
                  <a:path w="110" h="153">
                    <a:moveTo>
                      <a:pt x="110" y="153"/>
                    </a:moveTo>
                    <a:cubicBezTo>
                      <a:pt x="110" y="153"/>
                      <a:pt x="110" y="153"/>
                      <a:pt x="110" y="153"/>
                    </a:cubicBezTo>
                    <a:cubicBezTo>
                      <a:pt x="79" y="98"/>
                      <a:pt x="41" y="47"/>
                      <a:pt x="0"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2" name="Freeform 20">
                <a:extLst>
                  <a:ext uri="{FF2B5EF4-FFF2-40B4-BE49-F238E27FC236}">
                    <a16:creationId xmlns:a16="http://schemas.microsoft.com/office/drawing/2014/main" id="{B070BC1C-33C1-4074-AC0D-8088E6060A07}"/>
                  </a:ext>
                </a:extLst>
              </p:cNvPr>
              <p:cNvSpPr>
                <a:spLocks/>
              </p:cNvSpPr>
              <p:nvPr/>
            </p:nvSpPr>
            <p:spPr bwMode="auto">
              <a:xfrm flipH="1">
                <a:off x="6924676" y="2841029"/>
                <a:ext cx="75496" cy="167374"/>
              </a:xfrm>
              <a:custGeom>
                <a:avLst/>
                <a:gdLst>
                  <a:gd name="T0" fmla="*/ 78 w 78"/>
                  <a:gd name="T1" fmla="*/ 0 h 173"/>
                  <a:gd name="T2" fmla="*/ 77 w 78"/>
                  <a:gd name="T3" fmla="*/ 0 h 173"/>
                  <a:gd name="T4" fmla="*/ 0 w 78"/>
                  <a:gd name="T5" fmla="*/ 173 h 173"/>
                </a:gdLst>
                <a:ahLst/>
                <a:cxnLst>
                  <a:cxn ang="0">
                    <a:pos x="T0" y="T1"/>
                  </a:cxn>
                  <a:cxn ang="0">
                    <a:pos x="T2" y="T3"/>
                  </a:cxn>
                  <a:cxn ang="0">
                    <a:pos x="T4" y="T5"/>
                  </a:cxn>
                </a:cxnLst>
                <a:rect l="0" t="0" r="r" b="b"/>
                <a:pathLst>
                  <a:path w="78" h="173">
                    <a:moveTo>
                      <a:pt x="78" y="0"/>
                    </a:moveTo>
                    <a:cubicBezTo>
                      <a:pt x="77" y="0"/>
                      <a:pt x="77" y="0"/>
                      <a:pt x="77" y="0"/>
                    </a:cubicBezTo>
                    <a:cubicBezTo>
                      <a:pt x="46" y="55"/>
                      <a:pt x="20" y="113"/>
                      <a:pt x="0" y="173"/>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3" name="Freeform 22">
                <a:extLst>
                  <a:ext uri="{FF2B5EF4-FFF2-40B4-BE49-F238E27FC236}">
                    <a16:creationId xmlns:a16="http://schemas.microsoft.com/office/drawing/2014/main" id="{7E226681-5C0D-4724-8383-5DC8F39D29AF}"/>
                  </a:ext>
                </a:extLst>
              </p:cNvPr>
              <p:cNvSpPr>
                <a:spLocks/>
              </p:cNvSpPr>
              <p:nvPr/>
            </p:nvSpPr>
            <p:spPr bwMode="auto">
              <a:xfrm flipH="1">
                <a:off x="5951769" y="4186432"/>
                <a:ext cx="182331" cy="18518"/>
              </a:xfrm>
              <a:custGeom>
                <a:avLst/>
                <a:gdLst>
                  <a:gd name="T0" fmla="*/ 0 w 188"/>
                  <a:gd name="T1" fmla="*/ 18 h 19"/>
                  <a:gd name="T2" fmla="*/ 0 w 188"/>
                  <a:gd name="T3" fmla="*/ 19 h 19"/>
                  <a:gd name="T4" fmla="*/ 188 w 188"/>
                  <a:gd name="T5" fmla="*/ 0 h 19"/>
                </a:gdLst>
                <a:ahLst/>
                <a:cxnLst>
                  <a:cxn ang="0">
                    <a:pos x="T0" y="T1"/>
                  </a:cxn>
                  <a:cxn ang="0">
                    <a:pos x="T2" y="T3"/>
                  </a:cxn>
                  <a:cxn ang="0">
                    <a:pos x="T4" y="T5"/>
                  </a:cxn>
                </a:cxnLst>
                <a:rect l="0" t="0" r="r" b="b"/>
                <a:pathLst>
                  <a:path w="188" h="19">
                    <a:moveTo>
                      <a:pt x="0" y="18"/>
                    </a:moveTo>
                    <a:cubicBezTo>
                      <a:pt x="0" y="19"/>
                      <a:pt x="0" y="19"/>
                      <a:pt x="0" y="19"/>
                    </a:cubicBezTo>
                    <a:cubicBezTo>
                      <a:pt x="63" y="19"/>
                      <a:pt x="126" y="12"/>
                      <a:pt x="188"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grpSp>
        <p:grpSp>
          <p:nvGrpSpPr>
            <p:cNvPr id="87" name="Group 86">
              <a:extLst>
                <a:ext uri="{FF2B5EF4-FFF2-40B4-BE49-F238E27FC236}">
                  <a16:creationId xmlns:a16="http://schemas.microsoft.com/office/drawing/2014/main" id="{96A6398B-0687-499A-A3EF-3864749ECD92}"/>
                </a:ext>
              </a:extLst>
            </p:cNvPr>
            <p:cNvGrpSpPr/>
            <p:nvPr/>
          </p:nvGrpSpPr>
          <p:grpSpPr>
            <a:xfrm rot="21366382">
              <a:off x="4721545" y="1896038"/>
              <a:ext cx="2667364" cy="2439158"/>
              <a:chOff x="5268028" y="2386626"/>
              <a:chExt cx="1656648" cy="1514914"/>
            </a:xfrm>
          </p:grpSpPr>
          <p:sp>
            <p:nvSpPr>
              <p:cNvPr id="88" name="Freeform 19">
                <a:extLst>
                  <a:ext uri="{FF2B5EF4-FFF2-40B4-BE49-F238E27FC236}">
                    <a16:creationId xmlns:a16="http://schemas.microsoft.com/office/drawing/2014/main" id="{52B27D6F-750C-4E87-9F46-CB20F0ACCC22}"/>
                  </a:ext>
                </a:extLst>
              </p:cNvPr>
              <p:cNvSpPr>
                <a:spLocks/>
              </p:cNvSpPr>
              <p:nvPr/>
            </p:nvSpPr>
            <p:spPr bwMode="auto">
              <a:xfrm flipH="1">
                <a:off x="6134100" y="2386626"/>
                <a:ext cx="183043" cy="19230"/>
              </a:xfrm>
              <a:custGeom>
                <a:avLst/>
                <a:gdLst>
                  <a:gd name="T0" fmla="*/ 188 w 188"/>
                  <a:gd name="T1" fmla="*/ 1 h 20"/>
                  <a:gd name="T2" fmla="*/ 188 w 188"/>
                  <a:gd name="T3" fmla="*/ 0 h 20"/>
                  <a:gd name="T4" fmla="*/ 0 w 188"/>
                  <a:gd name="T5" fmla="*/ 20 h 20"/>
                </a:gdLst>
                <a:ahLst/>
                <a:cxnLst>
                  <a:cxn ang="0">
                    <a:pos x="T0" y="T1"/>
                  </a:cxn>
                  <a:cxn ang="0">
                    <a:pos x="T2" y="T3"/>
                  </a:cxn>
                  <a:cxn ang="0">
                    <a:pos x="T4" y="T5"/>
                  </a:cxn>
                </a:cxnLst>
                <a:rect l="0" t="0" r="r" b="b"/>
                <a:pathLst>
                  <a:path w="188" h="20">
                    <a:moveTo>
                      <a:pt x="188" y="1"/>
                    </a:moveTo>
                    <a:cubicBezTo>
                      <a:pt x="188" y="0"/>
                      <a:pt x="188" y="0"/>
                      <a:pt x="188" y="0"/>
                    </a:cubicBezTo>
                    <a:cubicBezTo>
                      <a:pt x="124" y="0"/>
                      <a:pt x="61" y="7"/>
                      <a:pt x="0" y="2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89" name="Freeform 21">
                <a:extLst>
                  <a:ext uri="{FF2B5EF4-FFF2-40B4-BE49-F238E27FC236}">
                    <a16:creationId xmlns:a16="http://schemas.microsoft.com/office/drawing/2014/main" id="{0148AA9A-F791-4EE1-8751-874899E8757B}"/>
                  </a:ext>
                </a:extLst>
              </p:cNvPr>
              <p:cNvSpPr>
                <a:spLocks/>
              </p:cNvSpPr>
              <p:nvPr/>
            </p:nvSpPr>
            <p:spPr bwMode="auto">
              <a:xfrm flipH="1">
                <a:off x="6817841" y="3751972"/>
                <a:ext cx="106835" cy="149568"/>
              </a:xfrm>
              <a:custGeom>
                <a:avLst/>
                <a:gdLst>
                  <a:gd name="T0" fmla="*/ 0 w 110"/>
                  <a:gd name="T1" fmla="*/ 0 h 154"/>
                  <a:gd name="T2" fmla="*/ 0 w 110"/>
                  <a:gd name="T3" fmla="*/ 1 h 154"/>
                  <a:gd name="T4" fmla="*/ 110 w 110"/>
                  <a:gd name="T5" fmla="*/ 154 h 154"/>
                </a:gdLst>
                <a:ahLst/>
                <a:cxnLst>
                  <a:cxn ang="0">
                    <a:pos x="T0" y="T1"/>
                  </a:cxn>
                  <a:cxn ang="0">
                    <a:pos x="T2" y="T3"/>
                  </a:cxn>
                  <a:cxn ang="0">
                    <a:pos x="T4" y="T5"/>
                  </a:cxn>
                </a:cxnLst>
                <a:rect l="0" t="0" r="r" b="b"/>
                <a:pathLst>
                  <a:path w="110" h="154">
                    <a:moveTo>
                      <a:pt x="0" y="0"/>
                    </a:moveTo>
                    <a:cubicBezTo>
                      <a:pt x="0" y="1"/>
                      <a:pt x="0" y="1"/>
                      <a:pt x="0" y="1"/>
                    </a:cubicBezTo>
                    <a:cubicBezTo>
                      <a:pt x="32" y="56"/>
                      <a:pt x="69" y="107"/>
                      <a:pt x="110" y="154"/>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sp>
            <p:nvSpPr>
              <p:cNvPr id="90" name="Freeform 23">
                <a:extLst>
                  <a:ext uri="{FF2B5EF4-FFF2-40B4-BE49-F238E27FC236}">
                    <a16:creationId xmlns:a16="http://schemas.microsoft.com/office/drawing/2014/main" id="{0465E06E-A8C3-45A2-A1D6-6C0A7EBA5414}"/>
                  </a:ext>
                </a:extLst>
              </p:cNvPr>
              <p:cNvSpPr>
                <a:spLocks/>
              </p:cNvSpPr>
              <p:nvPr/>
            </p:nvSpPr>
            <p:spPr bwMode="auto">
              <a:xfrm flipH="1">
                <a:off x="5268028" y="3583173"/>
                <a:ext cx="76209" cy="165950"/>
              </a:xfrm>
              <a:custGeom>
                <a:avLst/>
                <a:gdLst>
                  <a:gd name="T0" fmla="*/ 0 w 78"/>
                  <a:gd name="T1" fmla="*/ 172 h 172"/>
                  <a:gd name="T2" fmla="*/ 0 w 78"/>
                  <a:gd name="T3" fmla="*/ 172 h 172"/>
                  <a:gd name="T4" fmla="*/ 78 w 78"/>
                  <a:gd name="T5" fmla="*/ 0 h 172"/>
                </a:gdLst>
                <a:ahLst/>
                <a:cxnLst>
                  <a:cxn ang="0">
                    <a:pos x="T0" y="T1"/>
                  </a:cxn>
                  <a:cxn ang="0">
                    <a:pos x="T2" y="T3"/>
                  </a:cxn>
                  <a:cxn ang="0">
                    <a:pos x="T4" y="T5"/>
                  </a:cxn>
                </a:cxnLst>
                <a:rect l="0" t="0" r="r" b="b"/>
                <a:pathLst>
                  <a:path w="78" h="172">
                    <a:moveTo>
                      <a:pt x="0" y="172"/>
                    </a:moveTo>
                    <a:cubicBezTo>
                      <a:pt x="0" y="172"/>
                      <a:pt x="0" y="172"/>
                      <a:pt x="0" y="172"/>
                    </a:cubicBezTo>
                    <a:cubicBezTo>
                      <a:pt x="32" y="117"/>
                      <a:pt x="58" y="60"/>
                      <a:pt x="78" y="0"/>
                    </a:cubicBezTo>
                  </a:path>
                </a:pathLst>
              </a:custGeom>
              <a:noFill/>
              <a:ln w="25400" cap="flat">
                <a:solidFill>
                  <a:schemeClr val="bg2"/>
                </a:solidFill>
                <a:prstDash val="solid"/>
                <a:miter lim="800000"/>
                <a:headEnd/>
                <a:tailEnd type="arrow"/>
              </a:ln>
            </p:spPr>
            <p:txBody>
              <a:bodyPr vert="horz" wrap="square" lIns="91440" tIns="45720" rIns="91440" bIns="45720" numCol="1" anchor="t" anchorCtr="0" compatLnSpc="1">
                <a:prstTxWarp prst="textNoShape">
                  <a:avLst/>
                </a:prstTxWarp>
              </a:bodyPr>
              <a:lstStyle/>
              <a:p>
                <a:pPr marL="0" indent="0">
                  <a:buFont typeface="Arial" panose="020B0604020202020204" pitchFamily="34" charset="0"/>
                  <a:buNone/>
                </a:pPr>
                <a:endParaRPr lang="en-US"/>
              </a:p>
            </p:txBody>
          </p:sp>
        </p:grpSp>
        <p:sp>
          <p:nvSpPr>
            <p:cNvPr id="78" name="Oval 77">
              <a:extLst>
                <a:ext uri="{FF2B5EF4-FFF2-40B4-BE49-F238E27FC236}">
                  <a16:creationId xmlns:a16="http://schemas.microsoft.com/office/drawing/2014/main" id="{93C7739D-8BC1-4056-B29E-95C7CA15BDCF}"/>
                </a:ext>
              </a:extLst>
            </p:cNvPr>
            <p:cNvSpPr/>
            <p:nvPr/>
          </p:nvSpPr>
          <p:spPr>
            <a:xfrm>
              <a:off x="3962400" y="1182148"/>
              <a:ext cx="4343400" cy="434339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90000"/>
                </a:lnSpc>
                <a:spcAft>
                  <a:spcPts val="600"/>
                </a:spcAft>
                <a:buFont typeface="Arial" panose="020B0604020202020204" pitchFamily="34" charset="0"/>
                <a:buNone/>
              </a:pPr>
              <a:endParaRPr lang="en-US" sz="3600" b="1">
                <a:latin typeface="+mj-lt"/>
              </a:endParaRPr>
            </a:p>
          </p:txBody>
        </p:sp>
      </p:grpSp>
      <p:sp>
        <p:nvSpPr>
          <p:cNvPr id="37" name="Text Placeholder 35">
            <a:extLst>
              <a:ext uri="{FF2B5EF4-FFF2-40B4-BE49-F238E27FC236}">
                <a16:creationId xmlns:a16="http://schemas.microsoft.com/office/drawing/2014/main" id="{8552BE03-1563-4153-9F03-4CF477C6D0B8}"/>
              </a:ext>
            </a:extLst>
          </p:cNvPr>
          <p:cNvSpPr>
            <a:spLocks noGrp="1"/>
          </p:cNvSpPr>
          <p:nvPr>
            <p:ph type="body" sz="quarter" idx="32" hasCustomPrompt="1"/>
          </p:nvPr>
        </p:nvSpPr>
        <p:spPr>
          <a:xfrm>
            <a:off x="609600" y="2326491"/>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6" name="Text Placeholder 35">
            <a:extLst>
              <a:ext uri="{FF2B5EF4-FFF2-40B4-BE49-F238E27FC236}">
                <a16:creationId xmlns:a16="http://schemas.microsoft.com/office/drawing/2014/main" id="{8D44FBB5-0816-4A67-9A1E-11064CBAD7FC}"/>
              </a:ext>
            </a:extLst>
          </p:cNvPr>
          <p:cNvSpPr>
            <a:spLocks noGrp="1"/>
          </p:cNvSpPr>
          <p:nvPr>
            <p:ph type="body" sz="quarter" idx="31" hasCustomPrompt="1"/>
          </p:nvPr>
        </p:nvSpPr>
        <p:spPr>
          <a:xfrm>
            <a:off x="609600" y="1922402"/>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5" name="Slide Number Placeholder 4">
            <a:extLst>
              <a:ext uri="{FF2B5EF4-FFF2-40B4-BE49-F238E27FC236}">
                <a16:creationId xmlns:a16="http://schemas.microsoft.com/office/drawing/2014/main" id="{D0F3331A-221C-4BB7-BE2C-92316653FCF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4" name="Picture Placeholder 18">
            <a:extLst>
              <a:ext uri="{FF2B5EF4-FFF2-40B4-BE49-F238E27FC236}">
                <a16:creationId xmlns:a16="http://schemas.microsoft.com/office/drawing/2014/main" id="{0FEB6459-32DC-4DA1-A8F5-8F0A8A38CEF6}"/>
              </a:ext>
            </a:extLst>
          </p:cNvPr>
          <p:cNvSpPr>
            <a:spLocks noGrp="1"/>
          </p:cNvSpPr>
          <p:nvPr>
            <p:ph type="pic" sz="quarter" idx="23" hasCustomPrompt="1"/>
          </p:nvPr>
        </p:nvSpPr>
        <p:spPr>
          <a:xfrm>
            <a:off x="4714516" y="4308980"/>
            <a:ext cx="1479600" cy="147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5" name="Picture Placeholder 18">
            <a:extLst>
              <a:ext uri="{FF2B5EF4-FFF2-40B4-BE49-F238E27FC236}">
                <a16:creationId xmlns:a16="http://schemas.microsoft.com/office/drawing/2014/main" id="{1A1E17F1-1D9F-4878-AA4D-733B2CB3375E}"/>
              </a:ext>
            </a:extLst>
          </p:cNvPr>
          <p:cNvSpPr>
            <a:spLocks noGrp="1"/>
          </p:cNvSpPr>
          <p:nvPr>
            <p:ph type="pic" sz="quarter" idx="30" hasCustomPrompt="1"/>
          </p:nvPr>
        </p:nvSpPr>
        <p:spPr>
          <a:xfrm>
            <a:off x="4218562" y="3358161"/>
            <a:ext cx="939600" cy="93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8" name="Text Placeholder 35">
            <a:extLst>
              <a:ext uri="{FF2B5EF4-FFF2-40B4-BE49-F238E27FC236}">
                <a16:creationId xmlns:a16="http://schemas.microsoft.com/office/drawing/2014/main" id="{B2CDFEC6-77B5-48E1-AD00-558860A3B7D7}"/>
              </a:ext>
            </a:extLst>
          </p:cNvPr>
          <p:cNvSpPr>
            <a:spLocks noGrp="1"/>
          </p:cNvSpPr>
          <p:nvPr>
            <p:ph type="body" sz="quarter" idx="33" hasCustomPrompt="1"/>
          </p:nvPr>
        </p:nvSpPr>
        <p:spPr>
          <a:xfrm>
            <a:off x="609600" y="3732450"/>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39" name="Text Placeholder 35">
            <a:extLst>
              <a:ext uri="{FF2B5EF4-FFF2-40B4-BE49-F238E27FC236}">
                <a16:creationId xmlns:a16="http://schemas.microsoft.com/office/drawing/2014/main" id="{6D92BE5C-CD11-4FE3-BBAA-4E269EF03186}"/>
              </a:ext>
            </a:extLst>
          </p:cNvPr>
          <p:cNvSpPr>
            <a:spLocks noGrp="1"/>
          </p:cNvSpPr>
          <p:nvPr>
            <p:ph type="body" sz="quarter" idx="34" hasCustomPrompt="1"/>
          </p:nvPr>
        </p:nvSpPr>
        <p:spPr>
          <a:xfrm>
            <a:off x="609600" y="3328361"/>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40" name="Text Placeholder 35">
            <a:extLst>
              <a:ext uri="{FF2B5EF4-FFF2-40B4-BE49-F238E27FC236}">
                <a16:creationId xmlns:a16="http://schemas.microsoft.com/office/drawing/2014/main" id="{B5A9EE24-117D-4356-9278-0CDA5ECC9B11}"/>
              </a:ext>
            </a:extLst>
          </p:cNvPr>
          <p:cNvSpPr>
            <a:spLocks noGrp="1"/>
          </p:cNvSpPr>
          <p:nvPr>
            <p:ph type="body" sz="quarter" idx="35" hasCustomPrompt="1"/>
          </p:nvPr>
        </p:nvSpPr>
        <p:spPr>
          <a:xfrm>
            <a:off x="609600" y="5142435"/>
            <a:ext cx="3048000"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1" name="Text Placeholder 35">
            <a:extLst>
              <a:ext uri="{FF2B5EF4-FFF2-40B4-BE49-F238E27FC236}">
                <a16:creationId xmlns:a16="http://schemas.microsoft.com/office/drawing/2014/main" id="{FCECF160-D8C9-495C-A20A-83370080554E}"/>
              </a:ext>
            </a:extLst>
          </p:cNvPr>
          <p:cNvSpPr>
            <a:spLocks noGrp="1"/>
          </p:cNvSpPr>
          <p:nvPr>
            <p:ph type="body" sz="quarter" idx="36" hasCustomPrompt="1"/>
          </p:nvPr>
        </p:nvSpPr>
        <p:spPr>
          <a:xfrm>
            <a:off x="609600" y="4738346"/>
            <a:ext cx="3048000"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42" name="Text Placeholder 35">
            <a:extLst>
              <a:ext uri="{FF2B5EF4-FFF2-40B4-BE49-F238E27FC236}">
                <a16:creationId xmlns:a16="http://schemas.microsoft.com/office/drawing/2014/main" id="{3576F2D3-5E56-44DC-B72E-E5651D4085EB}"/>
              </a:ext>
            </a:extLst>
          </p:cNvPr>
          <p:cNvSpPr>
            <a:spLocks noGrp="1"/>
          </p:cNvSpPr>
          <p:nvPr>
            <p:ph type="body" sz="quarter" idx="37" hasCustomPrompt="1"/>
          </p:nvPr>
        </p:nvSpPr>
        <p:spPr>
          <a:xfrm>
            <a:off x="8534399" y="5142435"/>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43" name="Text Placeholder 35">
            <a:extLst>
              <a:ext uri="{FF2B5EF4-FFF2-40B4-BE49-F238E27FC236}">
                <a16:creationId xmlns:a16="http://schemas.microsoft.com/office/drawing/2014/main" id="{7FC4BBC1-5DC6-4EB2-B41F-E08BFBDE682F}"/>
              </a:ext>
            </a:extLst>
          </p:cNvPr>
          <p:cNvSpPr>
            <a:spLocks noGrp="1"/>
          </p:cNvSpPr>
          <p:nvPr>
            <p:ph type="body" sz="quarter" idx="38" hasCustomPrompt="1"/>
          </p:nvPr>
        </p:nvSpPr>
        <p:spPr>
          <a:xfrm>
            <a:off x="8534399" y="4738346"/>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55" name="Picture Placeholder 18">
            <a:extLst>
              <a:ext uri="{FF2B5EF4-FFF2-40B4-BE49-F238E27FC236}">
                <a16:creationId xmlns:a16="http://schemas.microsoft.com/office/drawing/2014/main" id="{1C0612FC-2E67-4816-A17C-A913B264C318}"/>
              </a:ext>
            </a:extLst>
          </p:cNvPr>
          <p:cNvSpPr>
            <a:spLocks noGrp="1"/>
          </p:cNvSpPr>
          <p:nvPr>
            <p:ph type="pic" sz="quarter" idx="39" hasCustomPrompt="1"/>
          </p:nvPr>
        </p:nvSpPr>
        <p:spPr>
          <a:xfrm>
            <a:off x="6424558" y="4673294"/>
            <a:ext cx="939600" cy="93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33" name="Picture Placeholder 18">
            <a:extLst>
              <a:ext uri="{FF2B5EF4-FFF2-40B4-BE49-F238E27FC236}">
                <a16:creationId xmlns:a16="http://schemas.microsoft.com/office/drawing/2014/main" id="{98B8D385-C24B-4777-A949-9567F02FB157}"/>
              </a:ext>
            </a:extLst>
          </p:cNvPr>
          <p:cNvSpPr>
            <a:spLocks noGrp="1"/>
          </p:cNvSpPr>
          <p:nvPr>
            <p:ph type="pic" sz="quarter" idx="21" hasCustomPrompt="1"/>
          </p:nvPr>
        </p:nvSpPr>
        <p:spPr>
          <a:xfrm rot="5400000">
            <a:off x="4714516" y="1909879"/>
            <a:ext cx="1479600" cy="1479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a:solidFill>
                  <a:schemeClr val="tx1"/>
                </a:solidFill>
                <a:latin typeface="+mj-lt"/>
              </a:defRPr>
            </a:lvl1pPr>
          </a:lstStyle>
          <a:p>
            <a:pPr lvl="0" algn="ctr"/>
            <a:r>
              <a:rPr lang="en-US"/>
              <a:t> </a:t>
            </a:r>
          </a:p>
        </p:txBody>
      </p:sp>
      <p:sp>
        <p:nvSpPr>
          <p:cNvPr id="100" name="Text Placeholder 35">
            <a:extLst>
              <a:ext uri="{FF2B5EF4-FFF2-40B4-BE49-F238E27FC236}">
                <a16:creationId xmlns:a16="http://schemas.microsoft.com/office/drawing/2014/main" id="{2FEFE8F0-9BAA-4346-BB21-AE04B912909E}"/>
              </a:ext>
            </a:extLst>
          </p:cNvPr>
          <p:cNvSpPr>
            <a:spLocks noGrp="1"/>
          </p:cNvSpPr>
          <p:nvPr>
            <p:ph type="body" sz="quarter" idx="40" hasCustomPrompt="1"/>
          </p:nvPr>
        </p:nvSpPr>
        <p:spPr>
          <a:xfrm>
            <a:off x="8534399" y="3732450"/>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1" name="Text Placeholder 35">
            <a:extLst>
              <a:ext uri="{FF2B5EF4-FFF2-40B4-BE49-F238E27FC236}">
                <a16:creationId xmlns:a16="http://schemas.microsoft.com/office/drawing/2014/main" id="{C99D92DC-FF86-40FE-B29A-81222ADC7B00}"/>
              </a:ext>
            </a:extLst>
          </p:cNvPr>
          <p:cNvSpPr>
            <a:spLocks noGrp="1"/>
          </p:cNvSpPr>
          <p:nvPr>
            <p:ph type="body" sz="quarter" idx="41" hasCustomPrompt="1"/>
          </p:nvPr>
        </p:nvSpPr>
        <p:spPr>
          <a:xfrm>
            <a:off x="8534399" y="3328361"/>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dirty="0"/>
              <a:t>Click to add heading</a:t>
            </a:r>
          </a:p>
        </p:txBody>
      </p:sp>
      <p:sp>
        <p:nvSpPr>
          <p:cNvPr id="102" name="Text Placeholder 35">
            <a:extLst>
              <a:ext uri="{FF2B5EF4-FFF2-40B4-BE49-F238E27FC236}">
                <a16:creationId xmlns:a16="http://schemas.microsoft.com/office/drawing/2014/main" id="{B03F4B5C-D836-4E4C-A2EB-DE5761A3FD20}"/>
              </a:ext>
            </a:extLst>
          </p:cNvPr>
          <p:cNvSpPr>
            <a:spLocks noGrp="1"/>
          </p:cNvSpPr>
          <p:nvPr>
            <p:ph type="body" sz="quarter" idx="42" hasCustomPrompt="1"/>
          </p:nvPr>
        </p:nvSpPr>
        <p:spPr>
          <a:xfrm>
            <a:off x="8534399" y="2326491"/>
            <a:ext cx="3047999" cy="889200"/>
          </a:xfrm>
        </p:spPr>
        <p:txBody>
          <a:bodyPr bIns="0" anchor="t"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0" kern="1200" dirty="0" smtClean="0">
                <a:solidFill>
                  <a:schemeClr val="tx1"/>
                </a:solidFill>
                <a:latin typeface="+mn-lt"/>
                <a:ea typeface="+mn-ea"/>
                <a:cs typeface="+mn-cs"/>
              </a:defRPr>
            </a:lvl1pPr>
            <a:lvl2pPr marL="0" indent="0">
              <a:buNone/>
              <a:defRPr/>
            </a:lvl2pPr>
          </a:lstStyle>
          <a:p>
            <a:pPr lvl="0"/>
            <a:r>
              <a:rPr lang="en-US" dirty="0"/>
              <a:t>Click to add text.</a:t>
            </a:r>
            <a:br>
              <a:rPr lang="en-US" dirty="0"/>
            </a:br>
            <a:r>
              <a:rPr lang="en-US" dirty="0"/>
              <a:t>Please change lens </a:t>
            </a:r>
            <a:r>
              <a:rPr lang="en-US" dirty="0" err="1"/>
              <a:t>colour</a:t>
            </a:r>
            <a:r>
              <a:rPr lang="en-US" dirty="0"/>
              <a:t> before adding images or icons. </a:t>
            </a:r>
          </a:p>
        </p:txBody>
      </p:sp>
      <p:sp>
        <p:nvSpPr>
          <p:cNvPr id="103" name="Text Placeholder 35">
            <a:extLst>
              <a:ext uri="{FF2B5EF4-FFF2-40B4-BE49-F238E27FC236}">
                <a16:creationId xmlns:a16="http://schemas.microsoft.com/office/drawing/2014/main" id="{BD7432FC-8E33-4D4A-9C94-1BD0E1D05DF5}"/>
              </a:ext>
            </a:extLst>
          </p:cNvPr>
          <p:cNvSpPr>
            <a:spLocks noGrp="1"/>
          </p:cNvSpPr>
          <p:nvPr>
            <p:ph type="body" sz="quarter" idx="43" hasCustomPrompt="1"/>
          </p:nvPr>
        </p:nvSpPr>
        <p:spPr>
          <a:xfrm>
            <a:off x="8534399" y="1922402"/>
            <a:ext cx="3047999" cy="364129"/>
          </a:xfrm>
        </p:spPr>
        <p:txBody>
          <a:bodyPr bIns="0" anchor="ctr" anchorCtr="0"/>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600" b="1" kern="1200" dirty="0" smtClean="0">
                <a:solidFill>
                  <a:schemeClr val="accent1"/>
                </a:solidFill>
                <a:latin typeface="+mn-lt"/>
                <a:ea typeface="+mn-ea"/>
                <a:cs typeface="+mn-cs"/>
              </a:defRPr>
            </a:lvl1pPr>
            <a:lvl2pPr marL="0" indent="0">
              <a:buNone/>
              <a:defRPr/>
            </a:lvl2pPr>
          </a:lstStyle>
          <a:p>
            <a:pPr lvl="0"/>
            <a:r>
              <a:rPr lang="en-US"/>
              <a:t>Click to add heading</a:t>
            </a:r>
          </a:p>
        </p:txBody>
      </p:sp>
      <p:sp>
        <p:nvSpPr>
          <p:cNvPr id="104" name="Picture Placeholder 18">
            <a:extLst>
              <a:ext uri="{FF2B5EF4-FFF2-40B4-BE49-F238E27FC236}">
                <a16:creationId xmlns:a16="http://schemas.microsoft.com/office/drawing/2014/main" id="{EE46A045-14C2-4E61-8827-7C151F1AAFDC}"/>
              </a:ext>
            </a:extLst>
          </p:cNvPr>
          <p:cNvSpPr>
            <a:spLocks noGrp="1"/>
          </p:cNvSpPr>
          <p:nvPr>
            <p:ph type="pic" sz="quarter" idx="44" hasCustomPrompt="1"/>
          </p:nvPr>
        </p:nvSpPr>
        <p:spPr>
          <a:xfrm>
            <a:off x="6755362" y="3088161"/>
            <a:ext cx="1479600" cy="1479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105" name="Picture Placeholder 18">
            <a:extLst>
              <a:ext uri="{FF2B5EF4-FFF2-40B4-BE49-F238E27FC236}">
                <a16:creationId xmlns:a16="http://schemas.microsoft.com/office/drawing/2014/main" id="{BFC280A5-9513-416C-8C61-E8C8CEE671F9}"/>
              </a:ext>
            </a:extLst>
          </p:cNvPr>
          <p:cNvSpPr>
            <a:spLocks noGrp="1"/>
          </p:cNvSpPr>
          <p:nvPr>
            <p:ph type="pic" sz="quarter" idx="45" hasCustomPrompt="1"/>
          </p:nvPr>
        </p:nvSpPr>
        <p:spPr>
          <a:xfrm>
            <a:off x="6426189" y="2043918"/>
            <a:ext cx="939600" cy="93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nSpc>
                <a:spcPct val="100000"/>
              </a:lnSpc>
              <a:buNone/>
              <a:defRPr lang="en-US" sz="3200" dirty="0">
                <a:solidFill>
                  <a:schemeClr val="tx1"/>
                </a:solidFill>
                <a:latin typeface="+mj-lt"/>
              </a:defRPr>
            </a:lvl1pPr>
          </a:lstStyle>
          <a:p>
            <a:pPr lvl="0" algn="ctr"/>
            <a:r>
              <a:rPr lang="en-US"/>
              <a:t> </a:t>
            </a:r>
          </a:p>
        </p:txBody>
      </p:sp>
      <p:sp>
        <p:nvSpPr>
          <p:cNvPr id="6" name="Title 5">
            <a:extLst>
              <a:ext uri="{FF2B5EF4-FFF2-40B4-BE49-F238E27FC236}">
                <a16:creationId xmlns:a16="http://schemas.microsoft.com/office/drawing/2014/main" id="{9016B8BE-255A-3EBA-708C-FD156B6834D7}"/>
              </a:ext>
            </a:extLst>
          </p:cNvPr>
          <p:cNvSpPr>
            <a:spLocks noGrp="1"/>
          </p:cNvSpPr>
          <p:nvPr>
            <p:ph type="title" hasCustomPrompt="1"/>
          </p:nvPr>
        </p:nvSpPr>
        <p:spPr>
          <a:xfrm>
            <a:off x="609600" y="401638"/>
            <a:ext cx="10972800" cy="914400"/>
          </a:xfrm>
        </p:spPr>
        <p:txBody>
          <a:bodyPr/>
          <a:lstStyle/>
          <a:p>
            <a:r>
              <a:rPr lang="en-US" dirty="0"/>
              <a:t>Click to enter title here</a:t>
            </a:r>
          </a:p>
        </p:txBody>
      </p:sp>
    </p:spTree>
    <p:custDataLst>
      <p:tags r:id="rId1"/>
    </p:custDataLst>
    <p:extLst>
      <p:ext uri="{BB962C8B-B14F-4D97-AF65-F5344CB8AC3E}">
        <p14:creationId xmlns:p14="http://schemas.microsoft.com/office/powerpoint/2010/main" val="2109625227"/>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6">
            <a:extLst>
              <a:ext uri="{FF2B5EF4-FFF2-40B4-BE49-F238E27FC236}">
                <a16:creationId xmlns:a16="http://schemas.microsoft.com/office/drawing/2014/main" id="{5D317BC2-3CD5-4931-93AD-CC95F2C50D24}"/>
              </a:ext>
            </a:extLst>
          </p:cNvPr>
          <p:cNvSpPr>
            <a:spLocks noGrp="1"/>
          </p:cNvSpPr>
          <p:nvPr>
            <p:ph type="body" sz="quarter" idx="111" hasCustomPrompt="1"/>
          </p:nvPr>
        </p:nvSpPr>
        <p:spPr>
          <a:xfrm>
            <a:off x="609600" y="6200775"/>
            <a:ext cx="9528175" cy="657225"/>
          </a:xfrm>
        </p:spPr>
        <p:txBody>
          <a:bodyPr lIns="0" bIns="72000" anchor="b" anchorCtr="0">
            <a:noAutofit/>
          </a:bodyPr>
          <a:lstStyle>
            <a:lvl1pPr>
              <a:lnSpc>
                <a:spcPct val="100000"/>
              </a:lnSpc>
              <a:spcAft>
                <a:spcPts val="300"/>
              </a:spcAft>
              <a:buNone/>
              <a:defRPr sz="800"/>
            </a:lvl1pPr>
          </a:lstStyle>
          <a:p>
            <a:pPr lvl="0"/>
            <a:r>
              <a:rPr lang="en-US" dirty="0"/>
              <a:t>Footnotes</a:t>
            </a:r>
          </a:p>
        </p:txBody>
      </p:sp>
      <p:sp>
        <p:nvSpPr>
          <p:cNvPr id="9" name="Date Placeholder 8">
            <a:extLst>
              <a:ext uri="{FF2B5EF4-FFF2-40B4-BE49-F238E27FC236}">
                <a16:creationId xmlns:a16="http://schemas.microsoft.com/office/drawing/2014/main" id="{9B03F247-4297-4973-90A3-0193475AC741}"/>
              </a:ext>
            </a:extLst>
          </p:cNvPr>
          <p:cNvSpPr>
            <a:spLocks noGrp="1"/>
          </p:cNvSpPr>
          <p:nvPr>
            <p:ph type="dt" sz="half" idx="10"/>
          </p:nvPr>
        </p:nvSpPr>
        <p:spPr/>
        <p:txBody>
          <a:bodyPr/>
          <a:lstStyle>
            <a:lvl1pPr>
              <a:lnSpc>
                <a:spcPct val="100000"/>
              </a:lnSpc>
              <a:defRPr/>
            </a:lvl1pPr>
          </a:lstStyle>
          <a:p>
            <a:endParaRPr lang="en-GB"/>
          </a:p>
        </p:txBody>
      </p:sp>
      <p:sp>
        <p:nvSpPr>
          <p:cNvPr id="11" name="Slide Number Placeholder 10">
            <a:extLst>
              <a:ext uri="{FF2B5EF4-FFF2-40B4-BE49-F238E27FC236}">
                <a16:creationId xmlns:a16="http://schemas.microsoft.com/office/drawing/2014/main" id="{E358DA9E-BDF5-4DC7-B478-434301DA6253}"/>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1908299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96">
            <a:extLst>
              <a:ext uri="{FF2B5EF4-FFF2-40B4-BE49-F238E27FC236}">
                <a16:creationId xmlns:a16="http://schemas.microsoft.com/office/drawing/2014/main" id="{2128A043-8396-4954-A094-3A77D92F8D4B}"/>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3586142" cy="2876550"/>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1" name="Text Placeholder 30">
            <a:extLst>
              <a:ext uri="{FF2B5EF4-FFF2-40B4-BE49-F238E27FC236}">
                <a16:creationId xmlns:a16="http://schemas.microsoft.com/office/drawing/2014/main" id="{34CD8BC7-181D-40C3-B655-0B1389F83D1B}"/>
              </a:ext>
            </a:extLst>
          </p:cNvPr>
          <p:cNvSpPr>
            <a:spLocks noGrp="1"/>
          </p:cNvSpPr>
          <p:nvPr>
            <p:ph type="body" sz="quarter" idx="13" hasCustomPrompt="1"/>
          </p:nvPr>
        </p:nvSpPr>
        <p:spPr>
          <a:xfrm>
            <a:off x="609600" y="2032113"/>
            <a:ext cx="3710172" cy="817200"/>
          </a:xfrm>
          <a:custGeom>
            <a:avLst/>
            <a:gdLst>
              <a:gd name="connsiteX0" fmla="*/ 0 w 3846513"/>
              <a:gd name="connsiteY0" fmla="*/ 0 h 817200"/>
              <a:gd name="connsiteX1" fmla="*/ 752 w 3846513"/>
              <a:gd name="connsiteY1" fmla="*/ 0 h 817200"/>
              <a:gd name="connsiteX2" fmla="*/ 2175412 w 3846513"/>
              <a:gd name="connsiteY2" fmla="*/ 0 h 817200"/>
              <a:gd name="connsiteX3" fmla="*/ 2785012 w 3846513"/>
              <a:gd name="connsiteY3" fmla="*/ 0 h 817200"/>
              <a:gd name="connsiteX4" fmla="*/ 3715287 w 3846513"/>
              <a:gd name="connsiteY4" fmla="*/ 0 h 817200"/>
              <a:gd name="connsiteX5" fmla="*/ 3846513 w 3846513"/>
              <a:gd name="connsiteY5" fmla="*/ 408600 h 817200"/>
              <a:gd name="connsiteX6" fmla="*/ 3715287 w 3846513"/>
              <a:gd name="connsiteY6" fmla="*/ 817200 h 817200"/>
              <a:gd name="connsiteX7" fmla="*/ 2785012 w 3846513"/>
              <a:gd name="connsiteY7" fmla="*/ 817200 h 817200"/>
              <a:gd name="connsiteX8" fmla="*/ 2175412 w 3846513"/>
              <a:gd name="connsiteY8" fmla="*/ 817200 h 817200"/>
              <a:gd name="connsiteX9" fmla="*/ 752 w 3846513"/>
              <a:gd name="connsiteY9" fmla="*/ 817200 h 817200"/>
              <a:gd name="connsiteX10" fmla="*/ 0 w 3846513"/>
              <a:gd name="connsiteY10" fmla="*/ 8172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6513" h="817200">
                <a:moveTo>
                  <a:pt x="0" y="0"/>
                </a:moveTo>
                <a:lnTo>
                  <a:pt x="752" y="0"/>
                </a:lnTo>
                <a:lnTo>
                  <a:pt x="2175412" y="0"/>
                </a:lnTo>
                <a:lnTo>
                  <a:pt x="2785012" y="0"/>
                </a:lnTo>
                <a:lnTo>
                  <a:pt x="3715287" y="0"/>
                </a:lnTo>
                <a:lnTo>
                  <a:pt x="3846513" y="408600"/>
                </a:lnTo>
                <a:lnTo>
                  <a:pt x="3715287" y="817200"/>
                </a:lnTo>
                <a:lnTo>
                  <a:pt x="2785012" y="817200"/>
                </a:lnTo>
                <a:lnTo>
                  <a:pt x="2175412" y="817200"/>
                </a:lnTo>
                <a:lnTo>
                  <a:pt x="752" y="817200"/>
                </a:lnTo>
                <a:lnTo>
                  <a:pt x="0" y="8172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4309053" y="2849450"/>
            <a:ext cx="3586142" cy="2876550"/>
          </a:xfrm>
          <a:noFill/>
          <a:ln>
            <a:solidFill>
              <a:schemeClr val="accent3"/>
            </a:solidFill>
          </a:ln>
        </p:spPr>
        <p:txBody>
          <a:bodyPr lIns="180000" tIns="180000" rIns="180000" bIns="180000">
            <a:noAutofit/>
          </a:bodyPr>
          <a:lstStyle>
            <a:lvl1pPr marL="0" indent="0">
              <a:lnSpc>
                <a:spcPct val="100000"/>
              </a:lnSpc>
              <a:buNone/>
              <a:defRPr sz="2000"/>
            </a:lvl1pPr>
          </a:lstStyle>
          <a:p>
            <a:pPr lvl="0"/>
            <a:r>
              <a:rPr lang="en-US"/>
              <a:t>Click to add text</a:t>
            </a:r>
          </a:p>
        </p:txBody>
      </p:sp>
      <p:sp>
        <p:nvSpPr>
          <p:cNvPr id="30" name="Text Placeholder 29">
            <a:extLst>
              <a:ext uri="{FF2B5EF4-FFF2-40B4-BE49-F238E27FC236}">
                <a16:creationId xmlns:a16="http://schemas.microsoft.com/office/drawing/2014/main" id="{AD429AD1-93FE-42C9-ACB6-DC8300212E78}"/>
              </a:ext>
            </a:extLst>
          </p:cNvPr>
          <p:cNvSpPr>
            <a:spLocks noGrp="1"/>
          </p:cNvSpPr>
          <p:nvPr>
            <p:ph type="body" sz="quarter" idx="17" hasCustomPrompt="1"/>
          </p:nvPr>
        </p:nvSpPr>
        <p:spPr>
          <a:xfrm>
            <a:off x="4309054" y="2032113"/>
            <a:ext cx="3697922" cy="817200"/>
          </a:xfrm>
          <a:custGeom>
            <a:avLst/>
            <a:gdLst>
              <a:gd name="connsiteX0" fmla="*/ 0 w 3833812"/>
              <a:gd name="connsiteY0" fmla="*/ 0 h 817200"/>
              <a:gd name="connsiteX1" fmla="*/ 932575 w 3833812"/>
              <a:gd name="connsiteY1" fmla="*/ 0 h 817200"/>
              <a:gd name="connsiteX2" fmla="*/ 1533695 w 3833812"/>
              <a:gd name="connsiteY2" fmla="*/ 0 h 817200"/>
              <a:gd name="connsiteX3" fmla="*/ 3713545 w 3833812"/>
              <a:gd name="connsiteY3" fmla="*/ 0 h 817200"/>
              <a:gd name="connsiteX4" fmla="*/ 3713546 w 3833812"/>
              <a:gd name="connsiteY4" fmla="*/ 0 h 817200"/>
              <a:gd name="connsiteX5" fmla="*/ 3833812 w 3833812"/>
              <a:gd name="connsiteY5" fmla="*/ 408600 h 817200"/>
              <a:gd name="connsiteX6" fmla="*/ 3713545 w 3833812"/>
              <a:gd name="connsiteY6" fmla="*/ 817200 h 817200"/>
              <a:gd name="connsiteX7" fmla="*/ 1533695 w 3833812"/>
              <a:gd name="connsiteY7" fmla="*/ 817200 h 817200"/>
              <a:gd name="connsiteX8" fmla="*/ 932575 w 3833812"/>
              <a:gd name="connsiteY8" fmla="*/ 817200 h 817200"/>
              <a:gd name="connsiteX9" fmla="*/ 0 w 3833812"/>
              <a:gd name="connsiteY9" fmla="*/ 817200 h 817200"/>
              <a:gd name="connsiteX10" fmla="*/ 120267 w 3833812"/>
              <a:gd name="connsiteY10"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3812" h="817200">
                <a:moveTo>
                  <a:pt x="0" y="0"/>
                </a:moveTo>
                <a:lnTo>
                  <a:pt x="932575" y="0"/>
                </a:lnTo>
                <a:lnTo>
                  <a:pt x="1533695" y="0"/>
                </a:lnTo>
                <a:lnTo>
                  <a:pt x="3713545" y="0"/>
                </a:lnTo>
                <a:lnTo>
                  <a:pt x="3713546" y="0"/>
                </a:lnTo>
                <a:lnTo>
                  <a:pt x="3833812" y="408600"/>
                </a:lnTo>
                <a:lnTo>
                  <a:pt x="3713545" y="817200"/>
                </a:lnTo>
                <a:lnTo>
                  <a:pt x="1533695" y="817200"/>
                </a:lnTo>
                <a:lnTo>
                  <a:pt x="932575" y="817200"/>
                </a:lnTo>
                <a:lnTo>
                  <a:pt x="0" y="817200"/>
                </a:lnTo>
                <a:lnTo>
                  <a:pt x="120267" y="408600"/>
                </a:lnTo>
                <a:close/>
              </a:path>
            </a:pathLst>
          </a:custGeom>
          <a:solidFill>
            <a:schemeClr val="accent3"/>
          </a:solidFill>
          <a:ln>
            <a:solidFill>
              <a:schemeClr val="accent3"/>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7996257" y="2849450"/>
            <a:ext cx="3586142" cy="2876550"/>
          </a:xfrm>
          <a:noFill/>
          <a:ln>
            <a:solidFill>
              <a:schemeClr val="tx1"/>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29" name="Text Placeholder 28">
            <a:extLst>
              <a:ext uri="{FF2B5EF4-FFF2-40B4-BE49-F238E27FC236}">
                <a16:creationId xmlns:a16="http://schemas.microsoft.com/office/drawing/2014/main" id="{FA12C4F6-CA5C-4C9A-BF79-F0FD42EF0468}"/>
              </a:ext>
            </a:extLst>
          </p:cNvPr>
          <p:cNvSpPr>
            <a:spLocks noGrp="1"/>
          </p:cNvSpPr>
          <p:nvPr>
            <p:ph type="body" sz="quarter" idx="21" hasCustomPrompt="1"/>
          </p:nvPr>
        </p:nvSpPr>
        <p:spPr>
          <a:xfrm>
            <a:off x="7996258" y="2032113"/>
            <a:ext cx="3586142" cy="817200"/>
          </a:xfrm>
          <a:custGeom>
            <a:avLst/>
            <a:gdLst>
              <a:gd name="connsiteX0" fmla="*/ 0 w 3717925"/>
              <a:gd name="connsiteY0" fmla="*/ 0 h 817200"/>
              <a:gd name="connsiteX1" fmla="*/ 104986 w 3717925"/>
              <a:gd name="connsiteY1" fmla="*/ 0 h 817200"/>
              <a:gd name="connsiteX2" fmla="*/ 604460 w 3717925"/>
              <a:gd name="connsiteY2" fmla="*/ 0 h 817200"/>
              <a:gd name="connsiteX3" fmla="*/ 818271 w 3717925"/>
              <a:gd name="connsiteY3" fmla="*/ 0 h 817200"/>
              <a:gd name="connsiteX4" fmla="*/ 1417808 w 3717925"/>
              <a:gd name="connsiteY4" fmla="*/ 0 h 817200"/>
              <a:gd name="connsiteX5" fmla="*/ 3597658 w 3717925"/>
              <a:gd name="connsiteY5" fmla="*/ 0 h 817200"/>
              <a:gd name="connsiteX6" fmla="*/ 3597659 w 3717925"/>
              <a:gd name="connsiteY6" fmla="*/ 0 h 817200"/>
              <a:gd name="connsiteX7" fmla="*/ 3717925 w 3717925"/>
              <a:gd name="connsiteY7" fmla="*/ 0 h 817200"/>
              <a:gd name="connsiteX8" fmla="*/ 3717925 w 3717925"/>
              <a:gd name="connsiteY8" fmla="*/ 408600 h 817200"/>
              <a:gd name="connsiteX9" fmla="*/ 3717925 w 3717925"/>
              <a:gd name="connsiteY9" fmla="*/ 817200 h 817200"/>
              <a:gd name="connsiteX10" fmla="*/ 3597658 w 3717925"/>
              <a:gd name="connsiteY10" fmla="*/ 817200 h 817200"/>
              <a:gd name="connsiteX11" fmla="*/ 1417808 w 3717925"/>
              <a:gd name="connsiteY11" fmla="*/ 817200 h 817200"/>
              <a:gd name="connsiteX12" fmla="*/ 818271 w 3717925"/>
              <a:gd name="connsiteY12" fmla="*/ 817200 h 817200"/>
              <a:gd name="connsiteX13" fmla="*/ 61231 w 3717925"/>
              <a:gd name="connsiteY13" fmla="*/ 817200 h 817200"/>
              <a:gd name="connsiteX14" fmla="*/ 61231 w 3717925"/>
              <a:gd name="connsiteY14" fmla="*/ 817199 h 817200"/>
              <a:gd name="connsiteX15" fmla="*/ 104985 w 3717925"/>
              <a:gd name="connsiteY15" fmla="*/ 817199 h 817200"/>
              <a:gd name="connsiteX16" fmla="*/ 104985 w 3717925"/>
              <a:gd name="connsiteY16" fmla="*/ 817198 h 817200"/>
              <a:gd name="connsiteX17" fmla="*/ 0 w 3717925"/>
              <a:gd name="connsiteY17" fmla="*/ 817198 h 817200"/>
              <a:gd name="connsiteX18" fmla="*/ 134895 w 3717925"/>
              <a:gd name="connsiteY18" fmla="*/ 408599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17925" h="817200">
                <a:moveTo>
                  <a:pt x="0" y="0"/>
                </a:moveTo>
                <a:lnTo>
                  <a:pt x="104986" y="0"/>
                </a:lnTo>
                <a:lnTo>
                  <a:pt x="604460" y="0"/>
                </a:lnTo>
                <a:lnTo>
                  <a:pt x="818271" y="0"/>
                </a:lnTo>
                <a:lnTo>
                  <a:pt x="1417808" y="0"/>
                </a:lnTo>
                <a:lnTo>
                  <a:pt x="3597658" y="0"/>
                </a:lnTo>
                <a:lnTo>
                  <a:pt x="3597659" y="0"/>
                </a:lnTo>
                <a:lnTo>
                  <a:pt x="3717925" y="0"/>
                </a:lnTo>
                <a:lnTo>
                  <a:pt x="3717925" y="408600"/>
                </a:lnTo>
                <a:lnTo>
                  <a:pt x="3717925" y="817200"/>
                </a:lnTo>
                <a:lnTo>
                  <a:pt x="3597658" y="817200"/>
                </a:lnTo>
                <a:lnTo>
                  <a:pt x="1417808" y="817200"/>
                </a:lnTo>
                <a:lnTo>
                  <a:pt x="818271" y="817200"/>
                </a:lnTo>
                <a:lnTo>
                  <a:pt x="61231" y="817200"/>
                </a:lnTo>
                <a:lnTo>
                  <a:pt x="61231" y="817199"/>
                </a:lnTo>
                <a:lnTo>
                  <a:pt x="104985" y="817199"/>
                </a:lnTo>
                <a:lnTo>
                  <a:pt x="104985" y="817198"/>
                </a:lnTo>
                <a:lnTo>
                  <a:pt x="0" y="817198"/>
                </a:lnTo>
                <a:lnTo>
                  <a:pt x="134895" y="408599"/>
                </a:lnTo>
                <a:close/>
              </a:path>
            </a:pathLst>
          </a:custGeom>
          <a:solidFill>
            <a:schemeClr val="tx1"/>
          </a:solidFill>
          <a:ln>
            <a:solidFill>
              <a:schemeClr val="tx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AE42FEAC-F445-5176-FA40-B34E9F0EDB4A}"/>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002284108"/>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16" name="Text Placeholder 96">
            <a:extLst>
              <a:ext uri="{FF2B5EF4-FFF2-40B4-BE49-F238E27FC236}">
                <a16:creationId xmlns:a16="http://schemas.microsoft.com/office/drawing/2014/main" id="{79BF63BD-24FC-4FB2-B627-3C8094934CB3}"/>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5" name="Text Placeholder 14">
            <a:extLst>
              <a:ext uri="{FF2B5EF4-FFF2-40B4-BE49-F238E27FC236}">
                <a16:creationId xmlns:a16="http://schemas.microsoft.com/office/drawing/2014/main" id="{AC83CC72-343E-4818-B724-8F9FEE0BFD09}"/>
              </a:ext>
            </a:extLst>
          </p:cNvPr>
          <p:cNvSpPr>
            <a:spLocks noGrp="1"/>
          </p:cNvSpPr>
          <p:nvPr>
            <p:ph type="body" sz="quarter" idx="20" hasCustomPrompt="1"/>
          </p:nvPr>
        </p:nvSpPr>
        <p:spPr>
          <a:xfrm>
            <a:off x="6138536" y="2032113"/>
            <a:ext cx="2798402" cy="817198"/>
          </a:xfrm>
          <a:custGeom>
            <a:avLst/>
            <a:gdLst>
              <a:gd name="connsiteX0" fmla="*/ 0 w 2901237"/>
              <a:gd name="connsiteY0" fmla="*/ 0 h 817198"/>
              <a:gd name="connsiteX1" fmla="*/ 601120 w 2901237"/>
              <a:gd name="connsiteY1" fmla="*/ 0 h 817198"/>
              <a:gd name="connsiteX2" fmla="*/ 2772401 w 2901237"/>
              <a:gd name="connsiteY2" fmla="*/ 0 h 817198"/>
              <a:gd name="connsiteX3" fmla="*/ 2896346 w 2901237"/>
              <a:gd name="connsiteY3" fmla="*/ 391982 h 817198"/>
              <a:gd name="connsiteX4" fmla="*/ 2901237 w 2901237"/>
              <a:gd name="connsiteY4" fmla="*/ 408600 h 817198"/>
              <a:gd name="connsiteX5" fmla="*/ 2896353 w 2901237"/>
              <a:gd name="connsiteY5" fmla="*/ 425192 h 817198"/>
              <a:gd name="connsiteX6" fmla="*/ 2772401 w 2901237"/>
              <a:gd name="connsiteY6" fmla="*/ 817198 h 817198"/>
              <a:gd name="connsiteX7" fmla="*/ 1 w 2901237"/>
              <a:gd name="connsiteY7" fmla="*/ 817198 h 817198"/>
              <a:gd name="connsiteX8" fmla="*/ 9 w 2901237"/>
              <a:gd name="connsiteY8" fmla="*/ 817171 h 817198"/>
              <a:gd name="connsiteX9" fmla="*/ 129199 w 2901237"/>
              <a:gd name="connsiteY9" fmla="*/ 408599 h 8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1237" h="817198">
                <a:moveTo>
                  <a:pt x="0" y="0"/>
                </a:moveTo>
                <a:lnTo>
                  <a:pt x="601120" y="0"/>
                </a:lnTo>
                <a:lnTo>
                  <a:pt x="2772401" y="0"/>
                </a:lnTo>
                <a:lnTo>
                  <a:pt x="2896346" y="391982"/>
                </a:lnTo>
                <a:lnTo>
                  <a:pt x="2901237" y="408600"/>
                </a:lnTo>
                <a:lnTo>
                  <a:pt x="2896353" y="425192"/>
                </a:lnTo>
                <a:lnTo>
                  <a:pt x="2772401" y="817198"/>
                </a:lnTo>
                <a:lnTo>
                  <a:pt x="1" y="817198"/>
                </a:lnTo>
                <a:lnTo>
                  <a:pt x="9" y="817171"/>
                </a:lnTo>
                <a:lnTo>
                  <a:pt x="129199" y="408599"/>
                </a:lnTo>
                <a:close/>
              </a:path>
            </a:pathLst>
          </a:custGeom>
          <a:solidFill>
            <a:schemeClr val="tx1"/>
          </a:solidFill>
          <a:ln>
            <a:solidFill>
              <a:schemeClr val="tx1"/>
            </a:solidFill>
          </a:ln>
        </p:spPr>
        <p:txBody>
          <a:bodyPr wrap="square" lIns="180000" tIns="0" rIns="180000" bIns="0" anchor="ctr" anchorCtr="0">
            <a:normAutofit/>
          </a:bodyPr>
          <a:lstStyle>
            <a:lvl1pPr marL="0" indent="0">
              <a:lnSpc>
                <a:spcPct val="100000"/>
              </a:lnSpc>
              <a:buNone/>
              <a:defRPr sz="2000" b="1">
                <a:solidFill>
                  <a:schemeClr val="bg1"/>
                </a:solidFill>
              </a:defRPr>
            </a:lvl1pPr>
            <a:lvl2pPr marL="432000" indent="0">
              <a:buFont typeface="Arial" panose="020B0604020202020204" pitchFamily="34" charset="0"/>
              <a:buNone/>
              <a:defRPr sz="2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heading</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2686630" cy="2876550"/>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8" name="Text Placeholder 27">
            <a:extLst>
              <a:ext uri="{FF2B5EF4-FFF2-40B4-BE49-F238E27FC236}">
                <a16:creationId xmlns:a16="http://schemas.microsoft.com/office/drawing/2014/main" id="{4A375546-B5E2-4A34-9E57-6FD13BAC4AC9}"/>
              </a:ext>
            </a:extLst>
          </p:cNvPr>
          <p:cNvSpPr>
            <a:spLocks noGrp="1"/>
          </p:cNvSpPr>
          <p:nvPr>
            <p:ph type="body" sz="quarter" idx="13" hasCustomPrompt="1"/>
          </p:nvPr>
        </p:nvSpPr>
        <p:spPr>
          <a:xfrm>
            <a:off x="609600" y="2032113"/>
            <a:ext cx="2812872" cy="817200"/>
          </a:xfrm>
          <a:custGeom>
            <a:avLst/>
            <a:gdLst>
              <a:gd name="connsiteX0" fmla="*/ 0 w 2916238"/>
              <a:gd name="connsiteY0" fmla="*/ 0 h 817200"/>
              <a:gd name="connsiteX1" fmla="*/ 752 w 2916238"/>
              <a:gd name="connsiteY1" fmla="*/ 0 h 817200"/>
              <a:gd name="connsiteX2" fmla="*/ 2175412 w 2916238"/>
              <a:gd name="connsiteY2" fmla="*/ 0 h 817200"/>
              <a:gd name="connsiteX3" fmla="*/ 2785012 w 2916238"/>
              <a:gd name="connsiteY3" fmla="*/ 0 h 817200"/>
              <a:gd name="connsiteX4" fmla="*/ 2916238 w 2916238"/>
              <a:gd name="connsiteY4" fmla="*/ 408600 h 817200"/>
              <a:gd name="connsiteX5" fmla="*/ 2785012 w 2916238"/>
              <a:gd name="connsiteY5" fmla="*/ 817200 h 817200"/>
              <a:gd name="connsiteX6" fmla="*/ 2175412 w 2916238"/>
              <a:gd name="connsiteY6" fmla="*/ 817200 h 817200"/>
              <a:gd name="connsiteX7" fmla="*/ 752 w 2916238"/>
              <a:gd name="connsiteY7" fmla="*/ 817200 h 817200"/>
              <a:gd name="connsiteX8" fmla="*/ 0 w 2916238"/>
              <a:gd name="connsiteY8" fmla="*/ 8172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238" h="817200">
                <a:moveTo>
                  <a:pt x="0" y="0"/>
                </a:moveTo>
                <a:lnTo>
                  <a:pt x="752" y="0"/>
                </a:lnTo>
                <a:lnTo>
                  <a:pt x="2175412" y="0"/>
                </a:lnTo>
                <a:lnTo>
                  <a:pt x="2785012" y="0"/>
                </a:lnTo>
                <a:lnTo>
                  <a:pt x="2916238" y="408600"/>
                </a:lnTo>
                <a:lnTo>
                  <a:pt x="2785012" y="817200"/>
                </a:lnTo>
                <a:lnTo>
                  <a:pt x="2175412" y="817200"/>
                </a:lnTo>
                <a:lnTo>
                  <a:pt x="752" y="817200"/>
                </a:lnTo>
                <a:lnTo>
                  <a:pt x="0" y="8172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3381303" y="2849450"/>
            <a:ext cx="2686630" cy="2876550"/>
          </a:xfrm>
          <a:noFill/>
          <a:ln>
            <a:solidFill>
              <a:schemeClr val="accent3"/>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27" name="Text Placeholder 26">
            <a:extLst>
              <a:ext uri="{FF2B5EF4-FFF2-40B4-BE49-F238E27FC236}">
                <a16:creationId xmlns:a16="http://schemas.microsoft.com/office/drawing/2014/main" id="{B7D4CF97-9894-4D12-B5CD-6E7A0BEFEBCE}"/>
              </a:ext>
            </a:extLst>
          </p:cNvPr>
          <p:cNvSpPr>
            <a:spLocks noGrp="1"/>
          </p:cNvSpPr>
          <p:nvPr>
            <p:ph type="body" sz="quarter" idx="17" hasCustomPrompt="1"/>
          </p:nvPr>
        </p:nvSpPr>
        <p:spPr>
          <a:xfrm>
            <a:off x="3381303" y="2032113"/>
            <a:ext cx="2798402" cy="817200"/>
          </a:xfrm>
          <a:custGeom>
            <a:avLst/>
            <a:gdLst>
              <a:gd name="connsiteX0" fmla="*/ 0 w 2901237"/>
              <a:gd name="connsiteY0" fmla="*/ 0 h 817200"/>
              <a:gd name="connsiteX1" fmla="*/ 601120 w 2901237"/>
              <a:gd name="connsiteY1" fmla="*/ 0 h 817200"/>
              <a:gd name="connsiteX2" fmla="*/ 2780970 w 2901237"/>
              <a:gd name="connsiteY2" fmla="*/ 0 h 817200"/>
              <a:gd name="connsiteX3" fmla="*/ 2780971 w 2901237"/>
              <a:gd name="connsiteY3" fmla="*/ 0 h 817200"/>
              <a:gd name="connsiteX4" fmla="*/ 2901237 w 2901237"/>
              <a:gd name="connsiteY4" fmla="*/ 408600 h 817200"/>
              <a:gd name="connsiteX5" fmla="*/ 2780970 w 2901237"/>
              <a:gd name="connsiteY5" fmla="*/ 817200 h 817200"/>
              <a:gd name="connsiteX6" fmla="*/ 601120 w 2901237"/>
              <a:gd name="connsiteY6" fmla="*/ 817200 h 817200"/>
              <a:gd name="connsiteX7" fmla="*/ 0 w 2901237"/>
              <a:gd name="connsiteY7" fmla="*/ 817200 h 817200"/>
              <a:gd name="connsiteX8" fmla="*/ 120267 w 2901237"/>
              <a:gd name="connsiteY8"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237" h="817200">
                <a:moveTo>
                  <a:pt x="0" y="0"/>
                </a:moveTo>
                <a:lnTo>
                  <a:pt x="601120" y="0"/>
                </a:lnTo>
                <a:lnTo>
                  <a:pt x="2780970" y="0"/>
                </a:lnTo>
                <a:lnTo>
                  <a:pt x="2780971" y="0"/>
                </a:lnTo>
                <a:lnTo>
                  <a:pt x="2901237" y="408600"/>
                </a:lnTo>
                <a:lnTo>
                  <a:pt x="2780970" y="817200"/>
                </a:lnTo>
                <a:lnTo>
                  <a:pt x="601120" y="817200"/>
                </a:lnTo>
                <a:lnTo>
                  <a:pt x="0" y="817200"/>
                </a:lnTo>
                <a:lnTo>
                  <a:pt x="120267" y="408600"/>
                </a:lnTo>
                <a:close/>
              </a:path>
            </a:pathLst>
          </a:custGeom>
          <a:solidFill>
            <a:schemeClr val="accent3"/>
          </a:solidFill>
          <a:ln>
            <a:solidFill>
              <a:schemeClr val="accent3"/>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6138536" y="2849450"/>
            <a:ext cx="2686630" cy="2876550"/>
          </a:xfrm>
          <a:noFill/>
          <a:ln>
            <a:solidFill>
              <a:schemeClr val="tx1"/>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26" name="Text Placeholder 25">
            <a:extLst>
              <a:ext uri="{FF2B5EF4-FFF2-40B4-BE49-F238E27FC236}">
                <a16:creationId xmlns:a16="http://schemas.microsoft.com/office/drawing/2014/main" id="{1693F23D-9700-4C2B-8C74-EC7DABC03DE5}"/>
              </a:ext>
            </a:extLst>
          </p:cNvPr>
          <p:cNvSpPr>
            <a:spLocks noGrp="1"/>
          </p:cNvSpPr>
          <p:nvPr>
            <p:ph type="body" sz="quarter" idx="21" hasCustomPrompt="1"/>
          </p:nvPr>
        </p:nvSpPr>
        <p:spPr>
          <a:xfrm>
            <a:off x="8895770" y="2849312"/>
            <a:ext cx="2686630" cy="2876549"/>
          </a:xfrm>
          <a:prstGeom prst="rect">
            <a:avLst/>
          </a:prstGeom>
          <a:noFill/>
          <a:ln>
            <a:solidFill>
              <a:srgbClr val="D8DFDE"/>
            </a:solidFill>
          </a:ln>
        </p:spPr>
        <p:txBody>
          <a:bodyPr wrap="square" lIns="180000" tIns="180000" rIns="180000" bIns="180000" anchor="t" anchorCtr="0">
            <a:noAutofit/>
          </a:bodyPr>
          <a:lstStyle>
            <a:lvl1pPr marL="0" indent="0">
              <a:lnSpc>
                <a:spcPct val="100000"/>
              </a:lnSpc>
              <a:buNone/>
              <a:defRPr sz="2000" b="0">
                <a:solidFill>
                  <a:schemeClr val="tx1"/>
                </a:solidFill>
              </a:defRPr>
            </a:lvl1pPr>
            <a:lvl2pPr marL="0" indent="0">
              <a:buNone/>
              <a:defRPr/>
            </a:lvl2pPr>
          </a:lstStyle>
          <a:p>
            <a:pPr lvl="0"/>
            <a:r>
              <a:rPr lang="en-US" dirty="0"/>
              <a:t>Click to add heading</a:t>
            </a:r>
          </a:p>
        </p:txBody>
      </p:sp>
      <p:sp>
        <p:nvSpPr>
          <p:cNvPr id="25" name="Text Placeholder 24">
            <a:extLst>
              <a:ext uri="{FF2B5EF4-FFF2-40B4-BE49-F238E27FC236}">
                <a16:creationId xmlns:a16="http://schemas.microsoft.com/office/drawing/2014/main" id="{2FA2D96A-3279-4543-B199-078C69DB5ECC}"/>
              </a:ext>
            </a:extLst>
          </p:cNvPr>
          <p:cNvSpPr>
            <a:spLocks noGrp="1"/>
          </p:cNvSpPr>
          <p:nvPr>
            <p:ph type="body" sz="quarter" idx="22" hasCustomPrompt="1"/>
          </p:nvPr>
        </p:nvSpPr>
        <p:spPr>
          <a:xfrm>
            <a:off x="8895769" y="2032113"/>
            <a:ext cx="2686631" cy="817200"/>
          </a:xfrm>
          <a:custGeom>
            <a:avLst/>
            <a:gdLst>
              <a:gd name="connsiteX0" fmla="*/ 0 w 2785358"/>
              <a:gd name="connsiteY0" fmla="*/ 0 h 817200"/>
              <a:gd name="connsiteX1" fmla="*/ 75364 w 2785358"/>
              <a:gd name="connsiteY1" fmla="*/ 0 h 817200"/>
              <a:gd name="connsiteX2" fmla="*/ 450010 w 2785358"/>
              <a:gd name="connsiteY2" fmla="*/ 0 h 817200"/>
              <a:gd name="connsiteX3" fmla="*/ 485241 w 2785358"/>
              <a:gd name="connsiteY3" fmla="*/ 0 h 817200"/>
              <a:gd name="connsiteX4" fmla="*/ 2665092 w 2785358"/>
              <a:gd name="connsiteY4" fmla="*/ 0 h 817200"/>
              <a:gd name="connsiteX5" fmla="*/ 2785358 w 2785358"/>
              <a:gd name="connsiteY5" fmla="*/ 0 h 817200"/>
              <a:gd name="connsiteX6" fmla="*/ 2785358 w 2785358"/>
              <a:gd name="connsiteY6" fmla="*/ 408600 h 817200"/>
              <a:gd name="connsiteX7" fmla="*/ 2785358 w 2785358"/>
              <a:gd name="connsiteY7" fmla="*/ 817200 h 817200"/>
              <a:gd name="connsiteX8" fmla="*/ 2665091 w 2785358"/>
              <a:gd name="connsiteY8" fmla="*/ 817200 h 817200"/>
              <a:gd name="connsiteX9" fmla="*/ 485241 w 2785358"/>
              <a:gd name="connsiteY9" fmla="*/ 817200 h 817200"/>
              <a:gd name="connsiteX10" fmla="*/ 42544 w 2785358"/>
              <a:gd name="connsiteY10" fmla="*/ 817200 h 817200"/>
              <a:gd name="connsiteX11" fmla="*/ 42544 w 2785358"/>
              <a:gd name="connsiteY11" fmla="*/ 817199 h 817200"/>
              <a:gd name="connsiteX12" fmla="*/ 75363 w 2785358"/>
              <a:gd name="connsiteY12" fmla="*/ 817199 h 817200"/>
              <a:gd name="connsiteX13" fmla="*/ 75363 w 2785358"/>
              <a:gd name="connsiteY13" fmla="*/ 817198 h 817200"/>
              <a:gd name="connsiteX14" fmla="*/ 0 w 2785358"/>
              <a:gd name="connsiteY14" fmla="*/ 817198 h 817200"/>
              <a:gd name="connsiteX15" fmla="*/ 135060 w 2785358"/>
              <a:gd name="connsiteY15" fmla="*/ 408599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85358" h="817200">
                <a:moveTo>
                  <a:pt x="0" y="0"/>
                </a:moveTo>
                <a:lnTo>
                  <a:pt x="75364" y="0"/>
                </a:lnTo>
                <a:lnTo>
                  <a:pt x="450010" y="0"/>
                </a:lnTo>
                <a:lnTo>
                  <a:pt x="485241" y="0"/>
                </a:lnTo>
                <a:lnTo>
                  <a:pt x="2665092" y="0"/>
                </a:lnTo>
                <a:lnTo>
                  <a:pt x="2785358" y="0"/>
                </a:lnTo>
                <a:lnTo>
                  <a:pt x="2785358" y="408600"/>
                </a:lnTo>
                <a:lnTo>
                  <a:pt x="2785358" y="817200"/>
                </a:lnTo>
                <a:lnTo>
                  <a:pt x="2665091" y="817200"/>
                </a:lnTo>
                <a:lnTo>
                  <a:pt x="485241" y="817200"/>
                </a:lnTo>
                <a:lnTo>
                  <a:pt x="42544" y="817200"/>
                </a:lnTo>
                <a:lnTo>
                  <a:pt x="42544" y="817199"/>
                </a:lnTo>
                <a:lnTo>
                  <a:pt x="75363" y="817199"/>
                </a:lnTo>
                <a:lnTo>
                  <a:pt x="75363" y="817198"/>
                </a:lnTo>
                <a:lnTo>
                  <a:pt x="0" y="817198"/>
                </a:lnTo>
                <a:lnTo>
                  <a:pt x="135060" y="408599"/>
                </a:lnTo>
                <a:close/>
              </a:path>
            </a:pathLst>
          </a:custGeom>
          <a:solidFill>
            <a:srgbClr val="D8DFDE"/>
          </a:solidFill>
          <a:ln>
            <a:solidFill>
              <a:srgbClr val="D8DFDE"/>
            </a:solidFill>
          </a:ln>
        </p:spPr>
        <p:txBody>
          <a:bodyPr wrap="square" lIns="180000" rIns="180000" anchor="ctr" anchorCtr="0">
            <a:normAutofit/>
          </a:bodyPr>
          <a:lstStyle>
            <a:lvl1pPr marL="0" indent="0">
              <a:lnSpc>
                <a:spcPct val="100000"/>
              </a:lnSpc>
              <a:buNone/>
              <a:defRPr sz="2000" b="1">
                <a:solidFill>
                  <a:schemeClr val="tx1"/>
                </a:solidFill>
              </a:defRPr>
            </a:lvl1pPr>
            <a:lvl2pPr marL="0" indent="0">
              <a:buNone/>
              <a:defRPr/>
            </a:lvl2pPr>
          </a:lstStyle>
          <a:p>
            <a:pPr lvl="0"/>
            <a:r>
              <a:rPr lang="en-US" dirty="0"/>
              <a:t>Click to add heading</a:t>
            </a:r>
          </a:p>
        </p:txBody>
      </p:sp>
      <p:sp>
        <p:nvSpPr>
          <p:cNvPr id="4" name="Title 3">
            <a:extLst>
              <a:ext uri="{FF2B5EF4-FFF2-40B4-BE49-F238E27FC236}">
                <a16:creationId xmlns:a16="http://schemas.microsoft.com/office/drawing/2014/main" id="{1F86A654-81DD-9D81-F84F-289D9BD8B74C}"/>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355779959"/>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 Column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D3461D-2D14-40AF-A11E-E32A29AD5DDA}"/>
              </a:ext>
            </a:extLst>
          </p:cNvPr>
          <p:cNvSpPr>
            <a:spLocks noGrp="1"/>
          </p:cNvSpPr>
          <p:nvPr>
            <p:ph type="dt" sz="half" idx="10"/>
          </p:nvPr>
        </p:nvSpPr>
        <p:spPr/>
        <p:txBody>
          <a:bodyPr/>
          <a:lstStyle>
            <a:lvl1pPr>
              <a:lnSpc>
                <a:spcPct val="100000"/>
              </a:lnSpc>
              <a:defRPr/>
            </a:lvl1pPr>
          </a:lstStyle>
          <a:p>
            <a:endParaRPr lang="en-GB"/>
          </a:p>
        </p:txBody>
      </p:sp>
      <p:sp>
        <p:nvSpPr>
          <p:cNvPr id="20" name="Text Placeholder 96">
            <a:extLst>
              <a:ext uri="{FF2B5EF4-FFF2-40B4-BE49-F238E27FC236}">
                <a16:creationId xmlns:a16="http://schemas.microsoft.com/office/drawing/2014/main" id="{7790730A-1804-4570-8AF0-4427D8EE38D9}"/>
              </a:ext>
            </a:extLst>
          </p:cNvPr>
          <p:cNvSpPr>
            <a:spLocks noGrp="1"/>
          </p:cNvSpPr>
          <p:nvPr>
            <p:ph type="body" sz="quarter" idx="111" hasCustomPrompt="1"/>
          </p:nvPr>
        </p:nvSpPr>
        <p:spPr>
          <a:xfrm>
            <a:off x="609600" y="6200775"/>
            <a:ext cx="9753600"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8" name="Text Placeholder 17">
            <a:extLst>
              <a:ext uri="{FF2B5EF4-FFF2-40B4-BE49-F238E27FC236}">
                <a16:creationId xmlns:a16="http://schemas.microsoft.com/office/drawing/2014/main" id="{D5B1D31A-1072-4488-8176-064D101F59B2}"/>
              </a:ext>
            </a:extLst>
          </p:cNvPr>
          <p:cNvSpPr>
            <a:spLocks noGrp="1"/>
          </p:cNvSpPr>
          <p:nvPr>
            <p:ph type="body" sz="quarter" idx="15" hasCustomPrompt="1"/>
          </p:nvPr>
        </p:nvSpPr>
        <p:spPr>
          <a:xfrm>
            <a:off x="609600" y="2849450"/>
            <a:ext cx="2097825" cy="2876549"/>
          </a:xfrm>
          <a:noFill/>
          <a:ln>
            <a:solidFill>
              <a:schemeClr val="accent2"/>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5" name="Slide Number Placeholder 4">
            <a:extLst>
              <a:ext uri="{FF2B5EF4-FFF2-40B4-BE49-F238E27FC236}">
                <a16:creationId xmlns:a16="http://schemas.microsoft.com/office/drawing/2014/main" id="{F8382FB9-7D18-4174-9B0A-336A77C9A80A}"/>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39" name="Text Placeholder 38">
            <a:extLst>
              <a:ext uri="{FF2B5EF4-FFF2-40B4-BE49-F238E27FC236}">
                <a16:creationId xmlns:a16="http://schemas.microsoft.com/office/drawing/2014/main" id="{8D6CB9D3-FFF8-41F8-AB84-829079938EC7}"/>
              </a:ext>
            </a:extLst>
          </p:cNvPr>
          <p:cNvSpPr>
            <a:spLocks noGrp="1"/>
          </p:cNvSpPr>
          <p:nvPr>
            <p:ph type="body" sz="quarter" idx="13" hasCustomPrompt="1"/>
          </p:nvPr>
        </p:nvSpPr>
        <p:spPr>
          <a:xfrm>
            <a:off x="609600" y="2032113"/>
            <a:ext cx="2224300" cy="817200"/>
          </a:xfrm>
          <a:custGeom>
            <a:avLst/>
            <a:gdLst>
              <a:gd name="connsiteX0" fmla="*/ 0 w 2305886"/>
              <a:gd name="connsiteY0" fmla="*/ 0 h 817200"/>
              <a:gd name="connsiteX1" fmla="*/ 2174660 w 2305886"/>
              <a:gd name="connsiteY1" fmla="*/ 0 h 817200"/>
              <a:gd name="connsiteX2" fmla="*/ 2305886 w 2305886"/>
              <a:gd name="connsiteY2" fmla="*/ 408600 h 817200"/>
              <a:gd name="connsiteX3" fmla="*/ 2174660 w 2305886"/>
              <a:gd name="connsiteY3" fmla="*/ 817200 h 817200"/>
              <a:gd name="connsiteX4" fmla="*/ 0 w 2305886"/>
              <a:gd name="connsiteY4" fmla="*/ 817200 h 81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86" h="817200">
                <a:moveTo>
                  <a:pt x="0" y="0"/>
                </a:moveTo>
                <a:lnTo>
                  <a:pt x="2174660" y="0"/>
                </a:lnTo>
                <a:lnTo>
                  <a:pt x="2305886" y="408600"/>
                </a:lnTo>
                <a:lnTo>
                  <a:pt x="2174660" y="817200"/>
                </a:lnTo>
                <a:lnTo>
                  <a:pt x="0" y="817200"/>
                </a:lnTo>
                <a:close/>
              </a:path>
            </a:pathLst>
          </a:custGeom>
          <a:solidFill>
            <a:schemeClr val="accent2"/>
          </a:solidFill>
          <a:ln>
            <a:solidFill>
              <a:schemeClr val="accent2"/>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19" name="Text Placeholder 17">
            <a:extLst>
              <a:ext uri="{FF2B5EF4-FFF2-40B4-BE49-F238E27FC236}">
                <a16:creationId xmlns:a16="http://schemas.microsoft.com/office/drawing/2014/main" id="{10B4C999-11DB-49A6-8AB3-B2F9DC1BC18C}"/>
              </a:ext>
            </a:extLst>
          </p:cNvPr>
          <p:cNvSpPr>
            <a:spLocks noGrp="1"/>
          </p:cNvSpPr>
          <p:nvPr>
            <p:ph type="body" sz="quarter" idx="16" hasCustomPrompt="1"/>
          </p:nvPr>
        </p:nvSpPr>
        <p:spPr>
          <a:xfrm>
            <a:off x="2826952" y="2849450"/>
            <a:ext cx="2097825" cy="2876549"/>
          </a:xfrm>
          <a:noFill/>
          <a:ln>
            <a:solidFill>
              <a:schemeClr val="accent1"/>
            </a:solidFill>
          </a:ln>
        </p:spPr>
        <p:txBody>
          <a:bodyPr lIns="180000" tIns="180000" rIns="180000" bIns="180000">
            <a:noAutofit/>
          </a:bodyPr>
          <a:lstStyle>
            <a:lvl1pPr marL="0" indent="0">
              <a:lnSpc>
                <a:spcPct val="100000"/>
              </a:lnSpc>
              <a:buNone/>
              <a:defRPr sz="2000"/>
            </a:lvl1pPr>
          </a:lstStyle>
          <a:p>
            <a:pPr lvl="0"/>
            <a:r>
              <a:rPr lang="en-US" dirty="0"/>
              <a:t>Click to add text</a:t>
            </a:r>
          </a:p>
        </p:txBody>
      </p:sp>
      <p:sp>
        <p:nvSpPr>
          <p:cNvPr id="40" name="Text Placeholder 39">
            <a:extLst>
              <a:ext uri="{FF2B5EF4-FFF2-40B4-BE49-F238E27FC236}">
                <a16:creationId xmlns:a16="http://schemas.microsoft.com/office/drawing/2014/main" id="{66C0C20F-32BB-4C0E-AAF8-A6A769147834}"/>
              </a:ext>
            </a:extLst>
          </p:cNvPr>
          <p:cNvSpPr>
            <a:spLocks noGrp="1"/>
          </p:cNvSpPr>
          <p:nvPr>
            <p:ph type="body" sz="quarter" idx="17" hasCustomPrompt="1"/>
          </p:nvPr>
        </p:nvSpPr>
        <p:spPr>
          <a:xfrm>
            <a:off x="2831126"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accent1"/>
          </a:solidFill>
          <a:ln>
            <a:solidFill>
              <a:schemeClr val="accent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21" name="Text Placeholder 17">
            <a:extLst>
              <a:ext uri="{FF2B5EF4-FFF2-40B4-BE49-F238E27FC236}">
                <a16:creationId xmlns:a16="http://schemas.microsoft.com/office/drawing/2014/main" id="{B8A0AAAB-DFCF-4F8D-90DA-DBD02013396C}"/>
              </a:ext>
            </a:extLst>
          </p:cNvPr>
          <p:cNvSpPr>
            <a:spLocks noGrp="1"/>
          </p:cNvSpPr>
          <p:nvPr>
            <p:ph type="body" sz="quarter" idx="18" hasCustomPrompt="1"/>
          </p:nvPr>
        </p:nvSpPr>
        <p:spPr>
          <a:xfrm>
            <a:off x="5044304" y="2849450"/>
            <a:ext cx="2097825" cy="2876549"/>
          </a:xfrm>
          <a:noFill/>
          <a:ln>
            <a:solidFill>
              <a:schemeClr val="accent3"/>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17" name="Text Placeholder 16">
            <a:extLst>
              <a:ext uri="{FF2B5EF4-FFF2-40B4-BE49-F238E27FC236}">
                <a16:creationId xmlns:a16="http://schemas.microsoft.com/office/drawing/2014/main" id="{30B90539-6EE8-4A3B-99A2-131BECE1E80E}"/>
              </a:ext>
            </a:extLst>
          </p:cNvPr>
          <p:cNvSpPr>
            <a:spLocks noGrp="1"/>
          </p:cNvSpPr>
          <p:nvPr>
            <p:ph type="body" sz="quarter" idx="20" hasCustomPrompt="1"/>
          </p:nvPr>
        </p:nvSpPr>
        <p:spPr>
          <a:xfrm>
            <a:off x="5047087"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accent3"/>
          </a:solidFill>
          <a:ln>
            <a:solidFill>
              <a:schemeClr val="accent3"/>
            </a:solidFill>
          </a:ln>
        </p:spPr>
        <p:txBody>
          <a:bodyPr wrap="square" lIns="180000" tIns="180000" rIns="180000" bIns="180000" anchor="ctr" anchorCtr="0">
            <a:normAutofit/>
          </a:bodyPr>
          <a:lstStyle>
            <a:lvl1pPr marL="0" indent="0">
              <a:lnSpc>
                <a:spcPct val="100000"/>
              </a:lnSpc>
              <a:buNone/>
              <a:defRPr sz="2000" b="1">
                <a:solidFill>
                  <a:schemeClr val="bg1"/>
                </a:solidFill>
              </a:defRPr>
            </a:lvl1pPr>
            <a:lvl2pPr marL="432000" indent="0">
              <a:buFont typeface="Arial" panose="020B0604020202020204" pitchFamily="34" charset="0"/>
              <a:buNone/>
              <a:defRPr sz="2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heading</a:t>
            </a:r>
          </a:p>
        </p:txBody>
      </p:sp>
      <p:sp>
        <p:nvSpPr>
          <p:cNvPr id="41" name="Text Placeholder 40">
            <a:extLst>
              <a:ext uri="{FF2B5EF4-FFF2-40B4-BE49-F238E27FC236}">
                <a16:creationId xmlns:a16="http://schemas.microsoft.com/office/drawing/2014/main" id="{FE232F59-5ADC-46E3-9697-CA7EA3C216B8}"/>
              </a:ext>
            </a:extLst>
          </p:cNvPr>
          <p:cNvSpPr>
            <a:spLocks noGrp="1"/>
          </p:cNvSpPr>
          <p:nvPr>
            <p:ph type="body" sz="quarter" idx="21" hasCustomPrompt="1"/>
          </p:nvPr>
        </p:nvSpPr>
        <p:spPr>
          <a:xfrm>
            <a:off x="7261656" y="2849312"/>
            <a:ext cx="2097825" cy="2876549"/>
          </a:xfrm>
          <a:prstGeom prst="rect">
            <a:avLst/>
          </a:prstGeom>
          <a:noFill/>
          <a:ln>
            <a:solidFill>
              <a:schemeClr val="tx1"/>
            </a:solidFill>
          </a:ln>
        </p:spPr>
        <p:txBody>
          <a:bodyPr wrap="square" lIns="180000" tIns="180000" rIns="180000" bIns="180000" anchor="t" anchorCtr="0">
            <a:noAutofit/>
          </a:bodyPr>
          <a:lstStyle>
            <a:lvl1pPr marL="0" indent="0">
              <a:lnSpc>
                <a:spcPct val="100000"/>
              </a:lnSpc>
              <a:buNone/>
              <a:defRPr sz="2000" b="0">
                <a:solidFill>
                  <a:schemeClr val="tx1"/>
                </a:solidFill>
              </a:defRPr>
            </a:lvl1pPr>
            <a:lvl2pPr marL="0" indent="0">
              <a:buNone/>
              <a:defRPr/>
            </a:lvl2pPr>
          </a:lstStyle>
          <a:p>
            <a:pPr lvl="0"/>
            <a:r>
              <a:rPr lang="en-US" dirty="0"/>
              <a:t>Click to add text</a:t>
            </a:r>
          </a:p>
        </p:txBody>
      </p:sp>
      <p:sp>
        <p:nvSpPr>
          <p:cNvPr id="42" name="Text Placeholder 41">
            <a:extLst>
              <a:ext uri="{FF2B5EF4-FFF2-40B4-BE49-F238E27FC236}">
                <a16:creationId xmlns:a16="http://schemas.microsoft.com/office/drawing/2014/main" id="{B2F6D8DE-FDAF-4886-9A00-5D9F036F05A5}"/>
              </a:ext>
            </a:extLst>
          </p:cNvPr>
          <p:cNvSpPr>
            <a:spLocks noGrp="1"/>
          </p:cNvSpPr>
          <p:nvPr>
            <p:ph type="body" sz="quarter" idx="22" hasCustomPrompt="1"/>
          </p:nvPr>
        </p:nvSpPr>
        <p:spPr>
          <a:xfrm>
            <a:off x="7263049" y="2032113"/>
            <a:ext cx="2218735" cy="817200"/>
          </a:xfrm>
          <a:custGeom>
            <a:avLst/>
            <a:gdLst>
              <a:gd name="connsiteX0" fmla="*/ 0 w 2300117"/>
              <a:gd name="connsiteY0" fmla="*/ 0 h 817200"/>
              <a:gd name="connsiteX1" fmla="*/ 2179851 w 2300117"/>
              <a:gd name="connsiteY1" fmla="*/ 0 h 817200"/>
              <a:gd name="connsiteX2" fmla="*/ 2300117 w 2300117"/>
              <a:gd name="connsiteY2" fmla="*/ 408600 h 817200"/>
              <a:gd name="connsiteX3" fmla="*/ 2179850 w 2300117"/>
              <a:gd name="connsiteY3" fmla="*/ 817200 h 817200"/>
              <a:gd name="connsiteX4" fmla="*/ 0 w 2300117"/>
              <a:gd name="connsiteY4" fmla="*/ 817200 h 817200"/>
              <a:gd name="connsiteX5" fmla="*/ 120267 w 2300117"/>
              <a:gd name="connsiteY5" fmla="*/ 408600 h 8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0117" h="817200">
                <a:moveTo>
                  <a:pt x="0" y="0"/>
                </a:moveTo>
                <a:lnTo>
                  <a:pt x="2179851" y="0"/>
                </a:lnTo>
                <a:lnTo>
                  <a:pt x="2300117" y="408600"/>
                </a:lnTo>
                <a:lnTo>
                  <a:pt x="2179850" y="817200"/>
                </a:lnTo>
                <a:lnTo>
                  <a:pt x="0" y="817200"/>
                </a:lnTo>
                <a:lnTo>
                  <a:pt x="120267" y="408600"/>
                </a:lnTo>
                <a:close/>
              </a:path>
            </a:pathLst>
          </a:custGeom>
          <a:solidFill>
            <a:schemeClr val="tx1"/>
          </a:solidFill>
          <a:ln>
            <a:solidFill>
              <a:schemeClr val="tx1"/>
            </a:solidFill>
          </a:ln>
        </p:spPr>
        <p:txBody>
          <a:bodyPr wrap="square" lIns="180000" rIns="180000" anchor="ctr" anchorCtr="0">
            <a:normAutofit/>
          </a:bodyPr>
          <a:lstStyle>
            <a:lvl1pPr marL="0" indent="0">
              <a:lnSpc>
                <a:spcPct val="100000"/>
              </a:lnSpc>
              <a:buNone/>
              <a:defRPr sz="2000" b="1">
                <a:solidFill>
                  <a:schemeClr val="bg1"/>
                </a:solidFill>
              </a:defRPr>
            </a:lvl1pPr>
            <a:lvl2pPr marL="0" indent="0">
              <a:buNone/>
              <a:defRPr/>
            </a:lvl2pPr>
          </a:lstStyle>
          <a:p>
            <a:pPr lvl="0"/>
            <a:r>
              <a:rPr lang="en-US" dirty="0"/>
              <a:t>Click to add heading</a:t>
            </a:r>
          </a:p>
        </p:txBody>
      </p:sp>
      <p:sp>
        <p:nvSpPr>
          <p:cNvPr id="44" name="Text Placeholder 43">
            <a:extLst>
              <a:ext uri="{FF2B5EF4-FFF2-40B4-BE49-F238E27FC236}">
                <a16:creationId xmlns:a16="http://schemas.microsoft.com/office/drawing/2014/main" id="{884ACBA5-0874-4C39-B8D4-EE3612F7CE7F}"/>
              </a:ext>
            </a:extLst>
          </p:cNvPr>
          <p:cNvSpPr>
            <a:spLocks noGrp="1"/>
          </p:cNvSpPr>
          <p:nvPr>
            <p:ph type="body" sz="quarter" idx="23" hasCustomPrompt="1"/>
          </p:nvPr>
        </p:nvSpPr>
        <p:spPr>
          <a:xfrm>
            <a:off x="9479008" y="2032112"/>
            <a:ext cx="2103392" cy="817201"/>
          </a:xfrm>
          <a:custGeom>
            <a:avLst/>
            <a:gdLst>
              <a:gd name="connsiteX0" fmla="*/ 0 w 2180543"/>
              <a:gd name="connsiteY0" fmla="*/ 0 h 817201"/>
              <a:gd name="connsiteX1" fmla="*/ 49503 w 2180543"/>
              <a:gd name="connsiteY1" fmla="*/ 0 h 817201"/>
              <a:gd name="connsiteX2" fmla="*/ 344110 w 2180543"/>
              <a:gd name="connsiteY2" fmla="*/ 0 h 817201"/>
              <a:gd name="connsiteX3" fmla="*/ 2180543 w 2180543"/>
              <a:gd name="connsiteY3" fmla="*/ 0 h 817201"/>
              <a:gd name="connsiteX4" fmla="*/ 2180543 w 2180543"/>
              <a:gd name="connsiteY4" fmla="*/ 408601 h 817201"/>
              <a:gd name="connsiteX5" fmla="*/ 2180543 w 2180543"/>
              <a:gd name="connsiteY5" fmla="*/ 817201 h 817201"/>
              <a:gd name="connsiteX6" fmla="*/ 2079387 w 2180543"/>
              <a:gd name="connsiteY6" fmla="*/ 817201 h 817201"/>
              <a:gd name="connsiteX7" fmla="*/ 245924 w 2180543"/>
              <a:gd name="connsiteY7" fmla="*/ 817201 h 817201"/>
              <a:gd name="connsiteX8" fmla="*/ 23694 w 2180543"/>
              <a:gd name="connsiteY8" fmla="*/ 817201 h 817201"/>
              <a:gd name="connsiteX9" fmla="*/ 23694 w 2180543"/>
              <a:gd name="connsiteY9" fmla="*/ 817200 h 817201"/>
              <a:gd name="connsiteX10" fmla="*/ 49502 w 2180543"/>
              <a:gd name="connsiteY10" fmla="*/ 817200 h 817201"/>
              <a:gd name="connsiteX11" fmla="*/ 49502 w 2180543"/>
              <a:gd name="connsiteY11" fmla="*/ 817199 h 817201"/>
              <a:gd name="connsiteX12" fmla="*/ 0 w 2180543"/>
              <a:gd name="connsiteY12" fmla="*/ 817199 h 817201"/>
              <a:gd name="connsiteX13" fmla="*/ 135079 w 2180543"/>
              <a:gd name="connsiteY13" fmla="*/ 408600 h 8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0543" h="817201">
                <a:moveTo>
                  <a:pt x="0" y="0"/>
                </a:moveTo>
                <a:lnTo>
                  <a:pt x="49503" y="0"/>
                </a:lnTo>
                <a:lnTo>
                  <a:pt x="344110" y="0"/>
                </a:lnTo>
                <a:lnTo>
                  <a:pt x="2180543" y="0"/>
                </a:lnTo>
                <a:lnTo>
                  <a:pt x="2180543" y="408601"/>
                </a:lnTo>
                <a:lnTo>
                  <a:pt x="2180543" y="817201"/>
                </a:lnTo>
                <a:lnTo>
                  <a:pt x="2079387" y="817201"/>
                </a:lnTo>
                <a:lnTo>
                  <a:pt x="245924" y="817201"/>
                </a:lnTo>
                <a:lnTo>
                  <a:pt x="23694" y="817201"/>
                </a:lnTo>
                <a:lnTo>
                  <a:pt x="23694" y="817200"/>
                </a:lnTo>
                <a:lnTo>
                  <a:pt x="49502" y="817200"/>
                </a:lnTo>
                <a:lnTo>
                  <a:pt x="49502" y="817199"/>
                </a:lnTo>
                <a:lnTo>
                  <a:pt x="0" y="817199"/>
                </a:lnTo>
                <a:lnTo>
                  <a:pt x="135079" y="408600"/>
                </a:lnTo>
                <a:close/>
              </a:path>
            </a:pathLst>
          </a:custGeom>
          <a:solidFill>
            <a:srgbClr val="D8DFDE"/>
          </a:solidFill>
          <a:ln>
            <a:solidFill>
              <a:srgbClr val="D8DFDE"/>
            </a:solidFill>
          </a:ln>
        </p:spPr>
        <p:txBody>
          <a:bodyPr wrap="square" lIns="180000" rIns="180000" anchor="ctr" anchorCtr="0">
            <a:normAutofit/>
          </a:bodyPr>
          <a:lstStyle>
            <a:lvl1pPr marL="0" indent="0">
              <a:lnSpc>
                <a:spcPct val="100000"/>
              </a:lnSpc>
              <a:buNone/>
              <a:defRPr sz="2000" b="1">
                <a:solidFill>
                  <a:schemeClr val="tx1"/>
                </a:solidFill>
              </a:defRPr>
            </a:lvl1pPr>
            <a:lvl2pPr marL="0" indent="0">
              <a:buNone/>
              <a:defRPr/>
            </a:lvl2pPr>
          </a:lstStyle>
          <a:p>
            <a:pPr lvl="0"/>
            <a:r>
              <a:rPr lang="en-US" dirty="0"/>
              <a:t>Click to add heading</a:t>
            </a:r>
          </a:p>
        </p:txBody>
      </p:sp>
      <p:sp>
        <p:nvSpPr>
          <p:cNvPr id="45" name="Text Placeholder 17">
            <a:extLst>
              <a:ext uri="{FF2B5EF4-FFF2-40B4-BE49-F238E27FC236}">
                <a16:creationId xmlns:a16="http://schemas.microsoft.com/office/drawing/2014/main" id="{5D5D2A3B-816B-4063-BC86-43FC8744664B}"/>
              </a:ext>
            </a:extLst>
          </p:cNvPr>
          <p:cNvSpPr>
            <a:spLocks noGrp="1"/>
          </p:cNvSpPr>
          <p:nvPr>
            <p:ph type="body" sz="quarter" idx="24" hasCustomPrompt="1"/>
          </p:nvPr>
        </p:nvSpPr>
        <p:spPr>
          <a:xfrm>
            <a:off x="9479009" y="2849450"/>
            <a:ext cx="2103392" cy="2876550"/>
          </a:xfrm>
          <a:noFill/>
          <a:ln>
            <a:solidFill>
              <a:srgbClr val="D8DFDE"/>
            </a:solidFill>
          </a:ln>
        </p:spPr>
        <p:txBody>
          <a:bodyPr lIns="180000" tIns="180000" rIns="180000" bIns="180000">
            <a:noAutofit/>
          </a:bodyPr>
          <a:lstStyle>
            <a:lvl1pPr marL="0" indent="0">
              <a:lnSpc>
                <a:spcPct val="100000"/>
              </a:lnSpc>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text</a:t>
            </a:r>
          </a:p>
        </p:txBody>
      </p:sp>
      <p:sp>
        <p:nvSpPr>
          <p:cNvPr id="4" name="Title 3">
            <a:extLst>
              <a:ext uri="{FF2B5EF4-FFF2-40B4-BE49-F238E27FC236}">
                <a16:creationId xmlns:a16="http://schemas.microsoft.com/office/drawing/2014/main" id="{52D00D93-A803-412A-9193-2BC385226BC3}"/>
              </a:ext>
            </a:extLst>
          </p:cNvPr>
          <p:cNvSpPr>
            <a:spLocks noGrp="1"/>
          </p:cNvSpPr>
          <p:nvPr>
            <p:ph type="title" hasCustomPrompt="1"/>
          </p:nvPr>
        </p:nvSpPr>
        <p:spPr/>
        <p:txBody>
          <a:bodyPr/>
          <a:lstStyle/>
          <a:p>
            <a:r>
              <a:rPr lang="en-US" dirty="0"/>
              <a:t>Click to enter title here</a:t>
            </a:r>
          </a:p>
        </p:txBody>
      </p:sp>
    </p:spTree>
    <p:custDataLst>
      <p:tags r:id="rId1"/>
    </p:custDataLst>
    <p:extLst>
      <p:ext uri="{BB962C8B-B14F-4D97-AF65-F5344CB8AC3E}">
        <p14:creationId xmlns:p14="http://schemas.microsoft.com/office/powerpoint/2010/main" val="2207989933"/>
      </p:ext>
    </p:extLst>
  </p:cSld>
  <p:clrMapOvr>
    <a:masterClrMapping/>
  </p:clrMapOvr>
  <p:extLst>
    <p:ext uri="{DCECCB84-F9BA-43D5-87BE-67443E8EF086}">
      <p15:sldGuideLst xmlns:p15="http://schemas.microsoft.com/office/powerpoint/2012/main">
        <p15:guide id="5" orient="horz" pos="925" userDrawn="1">
          <p15:clr>
            <a:srgbClr val="A6428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0" name="Text Placeholder 96">
            <a:extLst>
              <a:ext uri="{FF2B5EF4-FFF2-40B4-BE49-F238E27FC236}">
                <a16:creationId xmlns:a16="http://schemas.microsoft.com/office/drawing/2014/main" id="{1D798A16-3930-4F04-AFA2-82EA4BFB259C}"/>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0" y="1628305"/>
            <a:ext cx="2614971" cy="3344218"/>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gn="l">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6160531" y="1628305"/>
            <a:ext cx="2774479" cy="3344218"/>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396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8822971" y="1628305"/>
            <a:ext cx="2759429" cy="3344218"/>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396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DE4DEBEC-636B-315D-963E-349CBF9C12A4}"/>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5" name="Straight Connector 4">
            <a:extLst>
              <a:ext uri="{FF2B5EF4-FFF2-40B4-BE49-F238E27FC236}">
                <a16:creationId xmlns:a16="http://schemas.microsoft.com/office/drawing/2014/main" id="{13D3C580-A9B8-4489-B9AC-6B1A250A2E2D}"/>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40208529"/>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1" name="Text Placeholder 96">
            <a:extLst>
              <a:ext uri="{FF2B5EF4-FFF2-40B4-BE49-F238E27FC236}">
                <a16:creationId xmlns:a16="http://schemas.microsoft.com/office/drawing/2014/main" id="{3E274903-3C98-4D30-B827-CF2B37D16C98}"/>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1" y="1628309"/>
            <a:ext cx="1918632" cy="3344210"/>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5520780" y="1628309"/>
            <a:ext cx="2057509" cy="3344210"/>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3" name="Text Placeholder 22">
            <a:extLst>
              <a:ext uri="{FF2B5EF4-FFF2-40B4-BE49-F238E27FC236}">
                <a16:creationId xmlns:a16="http://schemas.microsoft.com/office/drawing/2014/main" id="{853D9384-AD84-40BB-8BF1-5FD39C560DEE}"/>
              </a:ext>
            </a:extLst>
          </p:cNvPr>
          <p:cNvSpPr>
            <a:spLocks noGrp="1"/>
          </p:cNvSpPr>
          <p:nvPr>
            <p:ph type="body" sz="quarter" idx="17" hasCustomPrompt="1"/>
          </p:nvPr>
        </p:nvSpPr>
        <p:spPr>
          <a:xfrm>
            <a:off x="7522836" y="1628309"/>
            <a:ext cx="2057509" cy="3344210"/>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9524892" y="1628307"/>
            <a:ext cx="2057509" cy="3344214"/>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B583048F-6BD4-24E9-B4F5-DD3805454BD2}"/>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3" name="Straight Connector 2">
            <a:extLst>
              <a:ext uri="{FF2B5EF4-FFF2-40B4-BE49-F238E27FC236}">
                <a16:creationId xmlns:a16="http://schemas.microsoft.com/office/drawing/2014/main" id="{93C8E916-5694-2B2A-F817-C6A0B1B43DB7}"/>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7709341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 Step Flow">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2" name="Text Placeholder 96">
            <a:extLst>
              <a:ext uri="{FF2B5EF4-FFF2-40B4-BE49-F238E27FC236}">
                <a16:creationId xmlns:a16="http://schemas.microsoft.com/office/drawing/2014/main" id="{663299E0-114F-4CE4-B2F9-405E73283CF5}"/>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21" name="Text Placeholder 20">
            <a:extLst>
              <a:ext uri="{FF2B5EF4-FFF2-40B4-BE49-F238E27FC236}">
                <a16:creationId xmlns:a16="http://schemas.microsoft.com/office/drawing/2014/main" id="{8AEA7459-78C6-469B-A437-C1B22EA0A9EF}"/>
              </a:ext>
            </a:extLst>
          </p:cNvPr>
          <p:cNvSpPr>
            <a:spLocks noGrp="1"/>
          </p:cNvSpPr>
          <p:nvPr>
            <p:ph type="body" sz="quarter" idx="15" hasCustomPrompt="1"/>
          </p:nvPr>
        </p:nvSpPr>
        <p:spPr>
          <a:xfrm>
            <a:off x="3657600" y="1630680"/>
            <a:ext cx="1533535" cy="3344222"/>
          </a:xfrm>
          <a:custGeom>
            <a:avLst/>
            <a:gdLst>
              <a:gd name="connsiteX0" fmla="*/ 0 w 1575047"/>
              <a:gd name="connsiteY0" fmla="*/ 0 h 5129420"/>
              <a:gd name="connsiteX1" fmla="*/ 1412990 w 1575047"/>
              <a:gd name="connsiteY1" fmla="*/ 0 h 5129420"/>
              <a:gd name="connsiteX2" fmla="*/ 1575047 w 1575047"/>
              <a:gd name="connsiteY2" fmla="*/ 2564710 h 5129420"/>
              <a:gd name="connsiteX3" fmla="*/ 1412990 w 1575047"/>
              <a:gd name="connsiteY3" fmla="*/ 5129420 h 5129420"/>
              <a:gd name="connsiteX4" fmla="*/ 0 w 1575047"/>
              <a:gd name="connsiteY4" fmla="*/ 5129420 h 512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47" h="5129420">
                <a:moveTo>
                  <a:pt x="0" y="0"/>
                </a:moveTo>
                <a:lnTo>
                  <a:pt x="1412990" y="0"/>
                </a:lnTo>
                <a:lnTo>
                  <a:pt x="1575047" y="2564710"/>
                </a:lnTo>
                <a:lnTo>
                  <a:pt x="1412990" y="5129420"/>
                </a:lnTo>
                <a:lnTo>
                  <a:pt x="0" y="5129420"/>
                </a:lnTo>
                <a:close/>
              </a:path>
            </a:pathLst>
          </a:custGeom>
          <a:noFill/>
          <a:ln>
            <a:solidFill>
              <a:schemeClr val="accent1"/>
            </a:solidFill>
          </a:ln>
        </p:spPr>
        <p:txBody>
          <a:bodyPr wrap="square" lIns="108000" tIns="72000" rIns="72000" anchor="ctr" anchorCtr="0">
            <a:noAutofit/>
          </a:bodyPr>
          <a:lstStyle>
            <a:lvl1pPr marL="0" indent="0">
              <a:lnSpc>
                <a:spcPct val="100000"/>
              </a:lnSpc>
              <a:buNone/>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1800" b="1">
                <a:solidFill>
                  <a:schemeClr val="accent1"/>
                </a:solidFill>
              </a:defRPr>
            </a:lvl5pPr>
          </a:lstStyle>
          <a:p>
            <a:pPr lvl="0"/>
            <a:r>
              <a:rPr lang="en-US" dirty="0"/>
              <a:t>Click to </a:t>
            </a:r>
            <a:br>
              <a:rPr lang="en-US" dirty="0"/>
            </a:br>
            <a:r>
              <a:rPr lang="en-US" dirty="0"/>
              <a:t>add text</a:t>
            </a:r>
          </a:p>
        </p:txBody>
      </p:sp>
      <p:sp>
        <p:nvSpPr>
          <p:cNvPr id="22" name="Text Placeholder 21">
            <a:extLst>
              <a:ext uri="{FF2B5EF4-FFF2-40B4-BE49-F238E27FC236}">
                <a16:creationId xmlns:a16="http://schemas.microsoft.com/office/drawing/2014/main" id="{B50D33B4-5BA5-4F77-BDD2-E8ADA00C500C}"/>
              </a:ext>
            </a:extLst>
          </p:cNvPr>
          <p:cNvSpPr>
            <a:spLocks noGrp="1"/>
          </p:cNvSpPr>
          <p:nvPr>
            <p:ph type="body" sz="quarter" idx="16" hasCustomPrompt="1"/>
          </p:nvPr>
        </p:nvSpPr>
        <p:spPr>
          <a:xfrm>
            <a:off x="5151092" y="1630680"/>
            <a:ext cx="1634697"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3" name="Text Placeholder 22">
            <a:extLst>
              <a:ext uri="{FF2B5EF4-FFF2-40B4-BE49-F238E27FC236}">
                <a16:creationId xmlns:a16="http://schemas.microsoft.com/office/drawing/2014/main" id="{853D9384-AD84-40BB-8BF1-5FD39C560DEE}"/>
              </a:ext>
            </a:extLst>
          </p:cNvPr>
          <p:cNvSpPr>
            <a:spLocks noGrp="1"/>
          </p:cNvSpPr>
          <p:nvPr>
            <p:ph type="body" sz="quarter" idx="17" hasCustomPrompt="1"/>
          </p:nvPr>
        </p:nvSpPr>
        <p:spPr>
          <a:xfrm>
            <a:off x="6745745" y="1630680"/>
            <a:ext cx="1645051"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4" name="Text Placeholder 23">
            <a:extLst>
              <a:ext uri="{FF2B5EF4-FFF2-40B4-BE49-F238E27FC236}">
                <a16:creationId xmlns:a16="http://schemas.microsoft.com/office/drawing/2014/main" id="{D205E639-54B0-4870-A015-7D3CAC5DF406}"/>
              </a:ext>
            </a:extLst>
          </p:cNvPr>
          <p:cNvSpPr>
            <a:spLocks noGrp="1"/>
          </p:cNvSpPr>
          <p:nvPr>
            <p:ph type="body" sz="quarter" idx="18" hasCustomPrompt="1"/>
          </p:nvPr>
        </p:nvSpPr>
        <p:spPr>
          <a:xfrm>
            <a:off x="8350752" y="1630680"/>
            <a:ext cx="1636680" cy="3344222"/>
          </a:xfrm>
          <a:custGeom>
            <a:avLst/>
            <a:gdLst>
              <a:gd name="connsiteX0" fmla="*/ 0 w 1681059"/>
              <a:gd name="connsiteY0" fmla="*/ 0 h 5129420"/>
              <a:gd name="connsiteX1" fmla="*/ 1531008 w 1681059"/>
              <a:gd name="connsiteY1" fmla="*/ 0 h 5129420"/>
              <a:gd name="connsiteX2" fmla="*/ 1681059 w 1681059"/>
              <a:gd name="connsiteY2" fmla="*/ 2564710 h 5129420"/>
              <a:gd name="connsiteX3" fmla="*/ 1531008 w 1681059"/>
              <a:gd name="connsiteY3" fmla="*/ 5129420 h 5129420"/>
              <a:gd name="connsiteX4" fmla="*/ 0 w 1681059"/>
              <a:gd name="connsiteY4" fmla="*/ 5129420 h 5129420"/>
              <a:gd name="connsiteX5" fmla="*/ 150051 w 1681059"/>
              <a:gd name="connsiteY5" fmla="*/ 2564710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1059" h="5129420">
                <a:moveTo>
                  <a:pt x="0" y="0"/>
                </a:moveTo>
                <a:lnTo>
                  <a:pt x="1531008" y="0"/>
                </a:lnTo>
                <a:lnTo>
                  <a:pt x="1681059" y="2564710"/>
                </a:lnTo>
                <a:lnTo>
                  <a:pt x="1531008" y="5129420"/>
                </a:lnTo>
                <a:lnTo>
                  <a:pt x="0" y="5129420"/>
                </a:lnTo>
                <a:lnTo>
                  <a:pt x="150051" y="2564710"/>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dirty="0" smtClean="0">
                <a:solidFill>
                  <a:schemeClr val="accent1"/>
                </a:solidFill>
              </a:defRPr>
            </a:lvl1pPr>
            <a:lvl2pPr>
              <a:defRPr lang="en-US" sz="2000" b="1" dirty="0" smtClean="0">
                <a:solidFill>
                  <a:schemeClr val="accent1"/>
                </a:solidFill>
              </a:defRPr>
            </a:lvl2pPr>
            <a:lvl3pPr>
              <a:defRPr lang="en-US" sz="2000" b="1" dirty="0" smtClean="0">
                <a:solidFill>
                  <a:schemeClr val="accent1"/>
                </a:solidFill>
              </a:defRPr>
            </a:lvl3pPr>
            <a:lvl4pPr>
              <a:defRPr lang="en-US" sz="2000" b="1" dirty="0" smtClean="0">
                <a:solidFill>
                  <a:schemeClr val="accent1"/>
                </a:solidFill>
              </a:defRPr>
            </a:lvl4pPr>
            <a:lvl5pPr>
              <a:defRPr lang="en-US" sz="1800" b="1" dirty="0">
                <a:solidFill>
                  <a:schemeClr val="accent1"/>
                </a:solidFill>
              </a:defRPr>
            </a:lvl5pPr>
          </a:lstStyle>
          <a:p>
            <a:pPr lvl="0"/>
            <a:r>
              <a:rPr lang="en-US" dirty="0"/>
              <a:t>Click to </a:t>
            </a:r>
            <a:br>
              <a:rPr lang="en-US" dirty="0"/>
            </a:br>
            <a:r>
              <a:rPr lang="en-US" dirty="0"/>
              <a:t>add text</a:t>
            </a:r>
          </a:p>
        </p:txBody>
      </p:sp>
      <p:sp>
        <p:nvSpPr>
          <p:cNvPr id="25" name="Text Placeholder 24">
            <a:extLst>
              <a:ext uri="{FF2B5EF4-FFF2-40B4-BE49-F238E27FC236}">
                <a16:creationId xmlns:a16="http://schemas.microsoft.com/office/drawing/2014/main" id="{6E3127B0-7884-40E5-9D04-0F2C52D4DC60}"/>
              </a:ext>
            </a:extLst>
          </p:cNvPr>
          <p:cNvSpPr>
            <a:spLocks noGrp="1"/>
          </p:cNvSpPr>
          <p:nvPr>
            <p:ph type="body" sz="quarter" idx="19" hasCustomPrompt="1"/>
          </p:nvPr>
        </p:nvSpPr>
        <p:spPr>
          <a:xfrm>
            <a:off x="9947389" y="1630686"/>
            <a:ext cx="1635009" cy="3344222"/>
          </a:xfrm>
          <a:custGeom>
            <a:avLst/>
            <a:gdLst>
              <a:gd name="connsiteX0" fmla="*/ 1 w 1673985"/>
              <a:gd name="connsiteY0" fmla="*/ 0 h 5129420"/>
              <a:gd name="connsiteX1" fmla="*/ 118006 w 1673985"/>
              <a:gd name="connsiteY1" fmla="*/ 0 h 5129420"/>
              <a:gd name="connsiteX2" fmla="*/ 1673985 w 1673985"/>
              <a:gd name="connsiteY2" fmla="*/ 0 h 5129420"/>
              <a:gd name="connsiteX3" fmla="*/ 1673985 w 1673985"/>
              <a:gd name="connsiteY3" fmla="*/ 5129420 h 5129420"/>
              <a:gd name="connsiteX4" fmla="*/ 0 w 1673985"/>
              <a:gd name="connsiteY4" fmla="*/ 5129414 h 5129420"/>
              <a:gd name="connsiteX5" fmla="*/ 150052 w 1673985"/>
              <a:gd name="connsiteY5" fmla="*/ 2564704 h 512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985" h="5129420">
                <a:moveTo>
                  <a:pt x="1" y="0"/>
                </a:moveTo>
                <a:lnTo>
                  <a:pt x="118006" y="0"/>
                </a:lnTo>
                <a:lnTo>
                  <a:pt x="1673985" y="0"/>
                </a:lnTo>
                <a:lnTo>
                  <a:pt x="1673985" y="5129420"/>
                </a:lnTo>
                <a:lnTo>
                  <a:pt x="0" y="5129414"/>
                </a:lnTo>
                <a:lnTo>
                  <a:pt x="150052" y="2564704"/>
                </a:lnTo>
                <a:close/>
              </a:path>
            </a:pathLst>
          </a:custGeom>
          <a:noFill/>
          <a:ln>
            <a:solidFill>
              <a:schemeClr val="accent1"/>
            </a:solidFill>
          </a:ln>
        </p:spPr>
        <p:txBody>
          <a:bodyPr vert="horz" wrap="square" lIns="252000" tIns="72000" rIns="72000" bIns="45720" rtlCol="0" anchor="ctr" anchorCtr="0">
            <a:noAutofit/>
          </a:bodyPr>
          <a:lstStyle>
            <a:lvl1pPr marL="0" indent="0">
              <a:lnSpc>
                <a:spcPct val="100000"/>
              </a:lnSpc>
              <a:buNone/>
              <a:defRPr lang="en-US" sz="2000" b="1" smtClean="0">
                <a:solidFill>
                  <a:schemeClr val="accent1"/>
                </a:solidFill>
              </a:defRPr>
            </a:lvl1pPr>
            <a:lvl2pPr>
              <a:defRPr lang="en-US" sz="2000" b="1" smtClean="0">
                <a:solidFill>
                  <a:schemeClr val="accent1"/>
                </a:solidFill>
              </a:defRPr>
            </a:lvl2pPr>
            <a:lvl3pPr>
              <a:defRPr lang="en-US" sz="2000" b="1" smtClean="0">
                <a:solidFill>
                  <a:schemeClr val="accent1"/>
                </a:solidFill>
              </a:defRPr>
            </a:lvl3pPr>
            <a:lvl4pPr>
              <a:defRPr lang="en-US" sz="2000" b="1" smtClean="0">
                <a:solidFill>
                  <a:schemeClr val="accent1"/>
                </a:solidFill>
              </a:defRPr>
            </a:lvl4pPr>
            <a:lvl5pPr>
              <a:defRPr lang="en-US" sz="1800" b="1">
                <a:solidFill>
                  <a:schemeClr val="accent1"/>
                </a:solidFill>
              </a:defRPr>
            </a:lvl5pPr>
          </a:lstStyle>
          <a:p>
            <a:pPr lvl="0"/>
            <a:r>
              <a:rPr lang="en-US" dirty="0"/>
              <a:t>Click to </a:t>
            </a:r>
            <a:br>
              <a:rPr lang="en-US" dirty="0"/>
            </a:br>
            <a:r>
              <a:rPr lang="en-US" dirty="0"/>
              <a:t>add text</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2" name="Title 1">
            <a:extLst>
              <a:ext uri="{FF2B5EF4-FFF2-40B4-BE49-F238E27FC236}">
                <a16:creationId xmlns:a16="http://schemas.microsoft.com/office/drawing/2014/main" id="{81B323AF-0939-977A-4444-593F7D690916}"/>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AC08AB3A-2620-C701-340D-6FC2DE40C086}"/>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606101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Part Venn">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1" name="Text Placeholder 96">
            <a:extLst>
              <a:ext uri="{FF2B5EF4-FFF2-40B4-BE49-F238E27FC236}">
                <a16:creationId xmlns:a16="http://schemas.microsoft.com/office/drawing/2014/main" id="{032A8305-0A77-4646-B111-53EF169406A5}"/>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0" name="Text Placeholder 9">
            <a:extLst>
              <a:ext uri="{FF2B5EF4-FFF2-40B4-BE49-F238E27FC236}">
                <a16:creationId xmlns:a16="http://schemas.microsoft.com/office/drawing/2014/main" id="{E0AC320E-1DF9-44A2-A51A-436D6C7AB1E3}"/>
              </a:ext>
            </a:extLst>
          </p:cNvPr>
          <p:cNvSpPr>
            <a:spLocks noGrp="1"/>
          </p:cNvSpPr>
          <p:nvPr>
            <p:ph type="body" sz="quarter" idx="17" hasCustomPrompt="1"/>
          </p:nvPr>
        </p:nvSpPr>
        <p:spPr>
          <a:xfrm>
            <a:off x="6705600" y="5721531"/>
            <a:ext cx="4876800" cy="479244"/>
          </a:xfrm>
        </p:spPr>
        <p:txBody>
          <a:bodyPr rIns="0" anchor="ctr" anchorCtr="0"/>
          <a:lstStyle>
            <a:lvl1pPr marL="0" indent="0" algn="r">
              <a:lnSpc>
                <a:spcPct val="100000"/>
              </a:lnSpc>
              <a:buNone/>
              <a:defRPr b="1">
                <a:solidFill>
                  <a:schemeClr val="tx1"/>
                </a:solidFill>
              </a:defRPr>
            </a:lvl1pPr>
          </a:lstStyle>
          <a:p>
            <a:pPr lvl="0"/>
            <a:r>
              <a:rPr lang="en-US" dirty="0"/>
              <a:t>Area 2</a:t>
            </a:r>
          </a:p>
        </p:txBody>
      </p:sp>
      <p:sp>
        <p:nvSpPr>
          <p:cNvPr id="27" name="Text Placeholder 9">
            <a:extLst>
              <a:ext uri="{FF2B5EF4-FFF2-40B4-BE49-F238E27FC236}">
                <a16:creationId xmlns:a16="http://schemas.microsoft.com/office/drawing/2014/main" id="{925C54A2-C6A7-453B-A026-DE720519F8D4}"/>
              </a:ext>
            </a:extLst>
          </p:cNvPr>
          <p:cNvSpPr>
            <a:spLocks noGrp="1"/>
          </p:cNvSpPr>
          <p:nvPr>
            <p:ph type="body" sz="quarter" idx="18" hasCustomPrompt="1"/>
          </p:nvPr>
        </p:nvSpPr>
        <p:spPr>
          <a:xfrm>
            <a:off x="3657601" y="413521"/>
            <a:ext cx="4876799" cy="479244"/>
          </a:xfrm>
        </p:spPr>
        <p:txBody>
          <a:bodyPr rIns="0" anchor="ctr" anchorCtr="0"/>
          <a:lstStyle>
            <a:lvl1pPr marL="0" indent="0" algn="l">
              <a:lnSpc>
                <a:spcPct val="100000"/>
              </a:lnSpc>
              <a:buNone/>
              <a:defRPr b="1">
                <a:solidFill>
                  <a:schemeClr val="accent1"/>
                </a:solidFill>
              </a:defRPr>
            </a:lvl1pPr>
          </a:lstStyle>
          <a:p>
            <a:pPr lvl="0"/>
            <a:r>
              <a:rPr lang="en-US" dirty="0"/>
              <a:t>Area 1</a:t>
            </a:r>
          </a:p>
        </p:txBody>
      </p:sp>
      <p:sp>
        <p:nvSpPr>
          <p:cNvPr id="16" name="Text Placeholder 15">
            <a:extLst>
              <a:ext uri="{FF2B5EF4-FFF2-40B4-BE49-F238E27FC236}">
                <a16:creationId xmlns:a16="http://schemas.microsoft.com/office/drawing/2014/main" id="{7E177C92-B54F-4A6C-BEC0-3BCCA571DAA8}"/>
              </a:ext>
            </a:extLst>
          </p:cNvPr>
          <p:cNvSpPr>
            <a:spLocks noGrp="1"/>
          </p:cNvSpPr>
          <p:nvPr>
            <p:ph type="body" sz="quarter" idx="20" hasCustomPrompt="1"/>
          </p:nvPr>
        </p:nvSpPr>
        <p:spPr>
          <a:xfrm>
            <a:off x="3657601" y="1025840"/>
            <a:ext cx="4551996" cy="4551996"/>
          </a:xfrm>
          <a:custGeom>
            <a:avLst/>
            <a:gdLst>
              <a:gd name="connsiteX0" fmla="*/ 2372407 w 4744814"/>
              <a:gd name="connsiteY0" fmla="*/ 0 h 4744814"/>
              <a:gd name="connsiteX1" fmla="*/ 4744814 w 4744814"/>
              <a:gd name="connsiteY1" fmla="*/ 2372407 h 4744814"/>
              <a:gd name="connsiteX2" fmla="*/ 2372407 w 4744814"/>
              <a:gd name="connsiteY2" fmla="*/ 4744814 h 4744814"/>
              <a:gd name="connsiteX3" fmla="*/ 0 w 4744814"/>
              <a:gd name="connsiteY3" fmla="*/ 2372407 h 4744814"/>
              <a:gd name="connsiteX4" fmla="*/ 2372407 w 4744814"/>
              <a:gd name="connsiteY4" fmla="*/ 0 h 474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14" h="4744814">
                <a:moveTo>
                  <a:pt x="2372407" y="0"/>
                </a:moveTo>
                <a:cubicBezTo>
                  <a:pt x="3682651" y="0"/>
                  <a:pt x="4744814" y="1062163"/>
                  <a:pt x="4744814" y="2372407"/>
                </a:cubicBezTo>
                <a:cubicBezTo>
                  <a:pt x="4744814" y="3682651"/>
                  <a:pt x="3682651" y="4744814"/>
                  <a:pt x="2372407" y="4744814"/>
                </a:cubicBezTo>
                <a:cubicBezTo>
                  <a:pt x="1062163" y="4744814"/>
                  <a:pt x="0" y="3682651"/>
                  <a:pt x="0" y="2372407"/>
                </a:cubicBezTo>
                <a:cubicBezTo>
                  <a:pt x="0" y="1062163"/>
                  <a:pt x="1062163" y="0"/>
                  <a:pt x="2372407" y="0"/>
                </a:cubicBezTo>
                <a:close/>
              </a:path>
            </a:pathLst>
          </a:custGeom>
          <a:noFill/>
          <a:ln w="38100">
            <a:solidFill>
              <a:schemeClr val="accent1"/>
            </a:solidFill>
          </a:ln>
        </p:spPr>
        <p:txBody>
          <a:bodyPr wrap="square" lIns="216000" tIns="216000" rIns="216000" bIns="216000" anchor="ctr" anchorCtr="0">
            <a:noAutofit/>
          </a:bodyPr>
          <a:lstStyle>
            <a:lvl1pPr marL="0" indent="0" algn="l">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content</a:t>
            </a:r>
          </a:p>
        </p:txBody>
      </p:sp>
      <p:sp>
        <p:nvSpPr>
          <p:cNvPr id="18" name="Text Placeholder 17">
            <a:extLst>
              <a:ext uri="{FF2B5EF4-FFF2-40B4-BE49-F238E27FC236}">
                <a16:creationId xmlns:a16="http://schemas.microsoft.com/office/drawing/2014/main" id="{6952B587-0295-454B-801F-369445E17E75}"/>
              </a:ext>
            </a:extLst>
          </p:cNvPr>
          <p:cNvSpPr>
            <a:spLocks noGrp="1"/>
          </p:cNvSpPr>
          <p:nvPr>
            <p:ph type="body" sz="quarter" idx="21" hasCustomPrompt="1"/>
          </p:nvPr>
        </p:nvSpPr>
        <p:spPr>
          <a:xfrm>
            <a:off x="7030403" y="1025840"/>
            <a:ext cx="4551996" cy="4551996"/>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rgbClr val="D8DFDE"/>
            </a:solidFill>
          </a:ln>
        </p:spPr>
        <p:txBody>
          <a:bodyPr wrap="square" lIns="216000" tIns="216000" rIns="216000" bIns="216000" anchor="ctr" anchorCtr="0">
            <a:noAutofit/>
          </a:bodyPr>
          <a:lstStyle>
            <a:lvl1pPr marL="0" indent="0" algn="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content</a:t>
            </a:r>
          </a:p>
        </p:txBody>
      </p:sp>
      <p:sp>
        <p:nvSpPr>
          <p:cNvPr id="2" name="Title 1">
            <a:extLst>
              <a:ext uri="{FF2B5EF4-FFF2-40B4-BE49-F238E27FC236}">
                <a16:creationId xmlns:a16="http://schemas.microsoft.com/office/drawing/2014/main" id="{C1DF8CB4-4CB9-190D-08A8-B455A7315FB3}"/>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08DE70DD-47EB-1030-FD70-D3ABD48777AC}"/>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36808420"/>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art Venn">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8CF1364-95FC-4822-BD65-0519B5DD9BCE}"/>
              </a:ext>
            </a:extLst>
          </p:cNvPr>
          <p:cNvSpPr>
            <a:spLocks noGrp="1"/>
          </p:cNvSpPr>
          <p:nvPr>
            <p:ph type="dt" sz="half" idx="10"/>
          </p:nvPr>
        </p:nvSpPr>
        <p:spPr/>
        <p:txBody>
          <a:bodyPr/>
          <a:lstStyle>
            <a:lvl1pPr>
              <a:lnSpc>
                <a:spcPct val="100000"/>
              </a:lnSpc>
              <a:defRPr/>
            </a:lvl1pPr>
          </a:lstStyle>
          <a:p>
            <a:endParaRPr lang="en-GB"/>
          </a:p>
        </p:txBody>
      </p:sp>
      <p:sp>
        <p:nvSpPr>
          <p:cNvPr id="13" name="Text Placeholder 96">
            <a:extLst>
              <a:ext uri="{FF2B5EF4-FFF2-40B4-BE49-F238E27FC236}">
                <a16:creationId xmlns:a16="http://schemas.microsoft.com/office/drawing/2014/main" id="{2135C828-3151-41FA-8348-153EF07735DC}"/>
              </a:ext>
            </a:extLst>
          </p:cNvPr>
          <p:cNvSpPr>
            <a:spLocks noGrp="1"/>
          </p:cNvSpPr>
          <p:nvPr>
            <p:ph type="body" sz="quarter" idx="111" hasCustomPrompt="1"/>
          </p:nvPr>
        </p:nvSpPr>
        <p:spPr>
          <a:xfrm>
            <a:off x="609600" y="6200775"/>
            <a:ext cx="97535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8" name="Slide Number Placeholder 7">
            <a:extLst>
              <a:ext uri="{FF2B5EF4-FFF2-40B4-BE49-F238E27FC236}">
                <a16:creationId xmlns:a16="http://schemas.microsoft.com/office/drawing/2014/main" id="{B7FF9A92-5BDB-40F9-8C9E-94BECF288EF4}"/>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10" name="Text Placeholder 9">
            <a:extLst>
              <a:ext uri="{FF2B5EF4-FFF2-40B4-BE49-F238E27FC236}">
                <a16:creationId xmlns:a16="http://schemas.microsoft.com/office/drawing/2014/main" id="{E0AC320E-1DF9-44A2-A51A-436D6C7AB1E3}"/>
              </a:ext>
            </a:extLst>
          </p:cNvPr>
          <p:cNvSpPr>
            <a:spLocks noGrp="1"/>
          </p:cNvSpPr>
          <p:nvPr>
            <p:ph type="body" sz="quarter" idx="17" hasCustomPrompt="1"/>
          </p:nvPr>
        </p:nvSpPr>
        <p:spPr>
          <a:xfrm>
            <a:off x="8534400" y="5762415"/>
            <a:ext cx="3047999" cy="424732"/>
          </a:xfrm>
        </p:spPr>
        <p:txBody>
          <a:bodyPr tIns="0" anchor="b" anchorCtr="0"/>
          <a:lstStyle>
            <a:lvl1pPr marL="0" indent="0" algn="r">
              <a:lnSpc>
                <a:spcPct val="100000"/>
              </a:lnSpc>
              <a:buNone/>
              <a:defRPr b="1">
                <a:solidFill>
                  <a:schemeClr val="accent3"/>
                </a:solidFill>
              </a:defRPr>
            </a:lvl1pPr>
          </a:lstStyle>
          <a:p>
            <a:pPr lvl="0"/>
            <a:r>
              <a:rPr lang="en-US" dirty="0"/>
              <a:t>Area 2</a:t>
            </a:r>
          </a:p>
        </p:txBody>
      </p:sp>
      <p:sp>
        <p:nvSpPr>
          <p:cNvPr id="27" name="Text Placeholder 9">
            <a:extLst>
              <a:ext uri="{FF2B5EF4-FFF2-40B4-BE49-F238E27FC236}">
                <a16:creationId xmlns:a16="http://schemas.microsoft.com/office/drawing/2014/main" id="{925C54A2-C6A7-453B-A026-DE720519F8D4}"/>
              </a:ext>
            </a:extLst>
          </p:cNvPr>
          <p:cNvSpPr>
            <a:spLocks noGrp="1"/>
          </p:cNvSpPr>
          <p:nvPr>
            <p:ph type="body" sz="quarter" idx="18" hasCustomPrompt="1"/>
          </p:nvPr>
        </p:nvSpPr>
        <p:spPr>
          <a:xfrm>
            <a:off x="3697200" y="413521"/>
            <a:ext cx="3008400" cy="424732"/>
          </a:xfrm>
        </p:spPr>
        <p:txBody>
          <a:bodyPr tIns="0" anchor="t" anchorCtr="0"/>
          <a:lstStyle>
            <a:lvl1pPr marL="0" indent="0" algn="l">
              <a:lnSpc>
                <a:spcPct val="100000"/>
              </a:lnSpc>
              <a:buNone/>
              <a:defRPr b="1">
                <a:solidFill>
                  <a:schemeClr val="accent1"/>
                </a:solidFill>
              </a:defRPr>
            </a:lvl1pPr>
          </a:lstStyle>
          <a:p>
            <a:pPr lvl="0"/>
            <a:r>
              <a:rPr lang="en-US" dirty="0"/>
              <a:t>Area 1</a:t>
            </a:r>
          </a:p>
        </p:txBody>
      </p:sp>
      <p:sp>
        <p:nvSpPr>
          <p:cNvPr id="16" name="Text Placeholder 15">
            <a:extLst>
              <a:ext uri="{FF2B5EF4-FFF2-40B4-BE49-F238E27FC236}">
                <a16:creationId xmlns:a16="http://schemas.microsoft.com/office/drawing/2014/main" id="{7E177C92-B54F-4A6C-BEC0-3BCCA571DAA8}"/>
              </a:ext>
            </a:extLst>
          </p:cNvPr>
          <p:cNvSpPr>
            <a:spLocks noGrp="1"/>
          </p:cNvSpPr>
          <p:nvPr>
            <p:ph type="body" sz="quarter" idx="20" hasCustomPrompt="1"/>
          </p:nvPr>
        </p:nvSpPr>
        <p:spPr>
          <a:xfrm>
            <a:off x="5848800" y="450000"/>
            <a:ext cx="3322800" cy="3322800"/>
          </a:xfrm>
          <a:custGeom>
            <a:avLst/>
            <a:gdLst>
              <a:gd name="connsiteX0" fmla="*/ 2372407 w 4744814"/>
              <a:gd name="connsiteY0" fmla="*/ 0 h 4744814"/>
              <a:gd name="connsiteX1" fmla="*/ 4744814 w 4744814"/>
              <a:gd name="connsiteY1" fmla="*/ 2372407 h 4744814"/>
              <a:gd name="connsiteX2" fmla="*/ 2372407 w 4744814"/>
              <a:gd name="connsiteY2" fmla="*/ 4744814 h 4744814"/>
              <a:gd name="connsiteX3" fmla="*/ 0 w 4744814"/>
              <a:gd name="connsiteY3" fmla="*/ 2372407 h 4744814"/>
              <a:gd name="connsiteX4" fmla="*/ 2372407 w 4744814"/>
              <a:gd name="connsiteY4" fmla="*/ 0 h 474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14" h="4744814">
                <a:moveTo>
                  <a:pt x="2372407" y="0"/>
                </a:moveTo>
                <a:cubicBezTo>
                  <a:pt x="3682651" y="0"/>
                  <a:pt x="4744814" y="1062163"/>
                  <a:pt x="4744814" y="2372407"/>
                </a:cubicBezTo>
                <a:cubicBezTo>
                  <a:pt x="4744814" y="3682651"/>
                  <a:pt x="3682651" y="4744814"/>
                  <a:pt x="2372407" y="4744814"/>
                </a:cubicBezTo>
                <a:cubicBezTo>
                  <a:pt x="1062163" y="4744814"/>
                  <a:pt x="0" y="3682651"/>
                  <a:pt x="0" y="2372407"/>
                </a:cubicBezTo>
                <a:cubicBezTo>
                  <a:pt x="0" y="1062163"/>
                  <a:pt x="1062163" y="0"/>
                  <a:pt x="2372407" y="0"/>
                </a:cubicBezTo>
                <a:close/>
              </a:path>
            </a:pathLst>
          </a:custGeom>
          <a:noFill/>
          <a:ln w="38100">
            <a:solidFill>
              <a:schemeClr val="accent1"/>
            </a:solidFill>
          </a:ln>
        </p:spPr>
        <p:txBody>
          <a:bodyPr wrap="square" lIns="216000" tIns="216000" rIns="216000" bIns="216000" anchor="t" anchorCtr="0">
            <a:noAutofit/>
          </a:bodyPr>
          <a:lstStyle>
            <a:lvl1pPr marL="0" indent="0" algn="ct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18" name="Text Placeholder 17">
            <a:extLst>
              <a:ext uri="{FF2B5EF4-FFF2-40B4-BE49-F238E27FC236}">
                <a16:creationId xmlns:a16="http://schemas.microsoft.com/office/drawing/2014/main" id="{6952B587-0295-454B-801F-369445E17E75}"/>
              </a:ext>
            </a:extLst>
          </p:cNvPr>
          <p:cNvSpPr>
            <a:spLocks noGrp="1"/>
          </p:cNvSpPr>
          <p:nvPr>
            <p:ph type="body" sz="quarter" idx="21" hasCustomPrompt="1"/>
          </p:nvPr>
        </p:nvSpPr>
        <p:spPr>
          <a:xfrm>
            <a:off x="7040400" y="2397600"/>
            <a:ext cx="3322800" cy="3322800"/>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chemeClr val="accent3"/>
            </a:solidFill>
          </a:ln>
        </p:spPr>
        <p:txBody>
          <a:bodyPr wrap="square" lIns="216000" tIns="216000" rIns="216000" bIns="216000" anchor="ctr" anchorCtr="0">
            <a:noAutofit/>
          </a:bodyPr>
          <a:lstStyle>
            <a:lvl1pPr marL="0" indent="0" algn="r">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11" name="Text Placeholder 9">
            <a:extLst>
              <a:ext uri="{FF2B5EF4-FFF2-40B4-BE49-F238E27FC236}">
                <a16:creationId xmlns:a16="http://schemas.microsoft.com/office/drawing/2014/main" id="{44FC366A-0CEA-4CD0-9B38-E42E5FC1B96B}"/>
              </a:ext>
            </a:extLst>
          </p:cNvPr>
          <p:cNvSpPr>
            <a:spLocks noGrp="1"/>
          </p:cNvSpPr>
          <p:nvPr>
            <p:ph type="body" sz="quarter" idx="22" hasCustomPrompt="1"/>
          </p:nvPr>
        </p:nvSpPr>
        <p:spPr>
          <a:xfrm>
            <a:off x="3697200" y="5762415"/>
            <a:ext cx="3008400" cy="424732"/>
          </a:xfrm>
        </p:spPr>
        <p:txBody>
          <a:bodyPr tIns="0" anchor="b" anchorCtr="0"/>
          <a:lstStyle>
            <a:lvl1pPr marL="0" indent="0" algn="l">
              <a:lnSpc>
                <a:spcPct val="100000"/>
              </a:lnSpc>
              <a:buNone/>
              <a:defRPr b="1">
                <a:solidFill>
                  <a:schemeClr val="tx1"/>
                </a:solidFill>
              </a:defRPr>
            </a:lvl1pPr>
          </a:lstStyle>
          <a:p>
            <a:pPr lvl="0"/>
            <a:r>
              <a:rPr lang="en-US" dirty="0"/>
              <a:t>Area 3</a:t>
            </a:r>
          </a:p>
        </p:txBody>
      </p:sp>
      <p:sp>
        <p:nvSpPr>
          <p:cNvPr id="12" name="Text Placeholder 17">
            <a:extLst>
              <a:ext uri="{FF2B5EF4-FFF2-40B4-BE49-F238E27FC236}">
                <a16:creationId xmlns:a16="http://schemas.microsoft.com/office/drawing/2014/main" id="{9F52DAA3-7E10-4B57-9351-33AF3DEFB419}"/>
              </a:ext>
            </a:extLst>
          </p:cNvPr>
          <p:cNvSpPr>
            <a:spLocks noGrp="1"/>
          </p:cNvSpPr>
          <p:nvPr>
            <p:ph type="body" sz="quarter" idx="23" hasCustomPrompt="1"/>
          </p:nvPr>
        </p:nvSpPr>
        <p:spPr>
          <a:xfrm>
            <a:off x="4657200" y="2397600"/>
            <a:ext cx="3322800" cy="3322800"/>
          </a:xfrm>
          <a:custGeom>
            <a:avLst/>
            <a:gdLst>
              <a:gd name="connsiteX0" fmla="*/ 2275998 w 4551996"/>
              <a:gd name="connsiteY0" fmla="*/ 0 h 4551996"/>
              <a:gd name="connsiteX1" fmla="*/ 4551996 w 4551996"/>
              <a:gd name="connsiteY1" fmla="*/ 2275998 h 4551996"/>
              <a:gd name="connsiteX2" fmla="*/ 2275998 w 4551996"/>
              <a:gd name="connsiteY2" fmla="*/ 4551996 h 4551996"/>
              <a:gd name="connsiteX3" fmla="*/ 0 w 4551996"/>
              <a:gd name="connsiteY3" fmla="*/ 2275998 h 4551996"/>
              <a:gd name="connsiteX4" fmla="*/ 2275998 w 4551996"/>
              <a:gd name="connsiteY4" fmla="*/ 0 h 4551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996" h="4551996">
                <a:moveTo>
                  <a:pt x="2275998" y="0"/>
                </a:moveTo>
                <a:cubicBezTo>
                  <a:pt x="3532997" y="0"/>
                  <a:pt x="4551996" y="1018999"/>
                  <a:pt x="4551996" y="2275998"/>
                </a:cubicBezTo>
                <a:cubicBezTo>
                  <a:pt x="4551996" y="3532997"/>
                  <a:pt x="3532997" y="4551996"/>
                  <a:pt x="2275998" y="4551996"/>
                </a:cubicBezTo>
                <a:cubicBezTo>
                  <a:pt x="1018999" y="4551996"/>
                  <a:pt x="0" y="3532997"/>
                  <a:pt x="0" y="2275998"/>
                </a:cubicBezTo>
                <a:cubicBezTo>
                  <a:pt x="0" y="1018999"/>
                  <a:pt x="1018999" y="0"/>
                  <a:pt x="2275998" y="0"/>
                </a:cubicBezTo>
                <a:close/>
              </a:path>
            </a:pathLst>
          </a:custGeom>
          <a:noFill/>
          <a:ln w="38100">
            <a:solidFill>
              <a:srgbClr val="D8DFDE"/>
            </a:solidFill>
          </a:ln>
        </p:spPr>
        <p:txBody>
          <a:bodyPr wrap="square" lIns="216000" tIns="216000" rIns="216000" bIns="216000" anchor="ctr" anchorCtr="0">
            <a:noAutofit/>
          </a:bodyPr>
          <a:lstStyle>
            <a:lvl1pPr marL="0" indent="0" algn="l">
              <a:lnSpc>
                <a:spcPct val="100000"/>
              </a:lnSpc>
              <a:buNone/>
              <a:defRPr sz="2000"/>
            </a:lvl1pPr>
            <a:lvl2pPr marL="288000" indent="0" algn="ctr">
              <a:buNone/>
              <a:defRPr/>
            </a:lvl2pPr>
            <a:lvl3pPr algn="ctr">
              <a:defRPr/>
            </a:lvl3pPr>
            <a:lvl4pPr algn="ctr">
              <a:defRPr/>
            </a:lvl4pPr>
            <a:lvl5pPr algn="ctr">
              <a:defRPr/>
            </a:lvl5pPr>
          </a:lstStyle>
          <a:p>
            <a:pPr lvl="0"/>
            <a:r>
              <a:rPr lang="en-US" dirty="0"/>
              <a:t>Click to add </a:t>
            </a:r>
            <a:br>
              <a:rPr lang="en-US" dirty="0"/>
            </a:br>
            <a:r>
              <a:rPr lang="en-US" dirty="0"/>
              <a:t>content</a:t>
            </a:r>
          </a:p>
        </p:txBody>
      </p:sp>
      <p:sp>
        <p:nvSpPr>
          <p:cNvPr id="2" name="Title 1">
            <a:extLst>
              <a:ext uri="{FF2B5EF4-FFF2-40B4-BE49-F238E27FC236}">
                <a16:creationId xmlns:a16="http://schemas.microsoft.com/office/drawing/2014/main" id="{B1B56EA3-D364-C533-10D3-893A65FA0C71}"/>
              </a:ext>
            </a:extLst>
          </p:cNvPr>
          <p:cNvSpPr>
            <a:spLocks noGrp="1"/>
          </p:cNvSpPr>
          <p:nvPr>
            <p:ph type="title" hasCustomPrompt="1"/>
          </p:nvPr>
        </p:nvSpPr>
        <p:spPr>
          <a:xfrm>
            <a:off x="609600" y="2681103"/>
            <a:ext cx="2438400" cy="1495794"/>
          </a:xfrm>
        </p:spPr>
        <p:txBody>
          <a:bodyPr anchor="ctr" anchorCtr="0">
            <a:spAutoFit/>
          </a:bodyPr>
          <a:lstStyle/>
          <a:p>
            <a:r>
              <a:rPr lang="en-US" dirty="0"/>
              <a:t>Click to enter title here</a:t>
            </a:r>
          </a:p>
        </p:txBody>
      </p:sp>
      <p:cxnSp>
        <p:nvCxnSpPr>
          <p:cNvPr id="4" name="Straight Connector 3">
            <a:extLst>
              <a:ext uri="{FF2B5EF4-FFF2-40B4-BE49-F238E27FC236}">
                <a16:creationId xmlns:a16="http://schemas.microsoft.com/office/drawing/2014/main" id="{66AF0C82-6917-BA47-1ABB-92D8583FA868}"/>
              </a:ext>
            </a:extLst>
          </p:cNvPr>
          <p:cNvCxnSpPr>
            <a:cxnSpLocks/>
          </p:cNvCxnSpPr>
          <p:nvPr userDrawn="1"/>
        </p:nvCxnSpPr>
        <p:spPr>
          <a:xfrm>
            <a:off x="3352800" y="1011239"/>
            <a:ext cx="0" cy="45783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89936035"/>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3" name="DO NOT DELETE (BRANDIN)">
            <a:extLst>
              <a:ext uri="{FF2B5EF4-FFF2-40B4-BE49-F238E27FC236}">
                <a16:creationId xmlns:a16="http://schemas.microsoft.com/office/drawing/2014/main" id="{088BE6C7-1108-0041-AA63-83BBB3C54183}"/>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114258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identiality Notic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48B27A-10B7-4200-88E7-16263562F97B}"/>
              </a:ext>
            </a:extLst>
          </p:cNvPr>
          <p:cNvSpPr txBox="1"/>
          <p:nvPr userDrawn="1"/>
        </p:nvSpPr>
        <p:spPr>
          <a:xfrm>
            <a:off x="609600" y="4731068"/>
            <a:ext cx="7924800" cy="1523494"/>
          </a:xfrm>
          <a:prstGeom prst="rect">
            <a:avLst/>
          </a:prstGeom>
          <a:noFill/>
        </p:spPr>
        <p:txBody>
          <a:bodyPr wrap="square" lIns="0" tIns="0" rIns="0" bIns="0" rtlCol="0">
            <a:spAutoFit/>
          </a:bodyPr>
          <a:lstStyle/>
          <a:p>
            <a:pPr marL="12700">
              <a:lnSpc>
                <a:spcPct val="100000"/>
              </a:lnSpc>
              <a:spcBef>
                <a:spcPts val="100"/>
              </a:spcBef>
            </a:pPr>
            <a:r>
              <a:rPr lang="en-US" sz="1200" b="1" spc="-5" dirty="0">
                <a:solidFill>
                  <a:schemeClr val="tx1"/>
                </a:solidFill>
                <a:latin typeface="+mn-lt"/>
                <a:cs typeface="Arial"/>
              </a:rPr>
              <a:t>Confidentiality</a:t>
            </a:r>
            <a:r>
              <a:rPr lang="en-US" sz="1200" b="1" spc="-10" dirty="0">
                <a:solidFill>
                  <a:schemeClr val="tx1"/>
                </a:solidFill>
                <a:latin typeface="+mn-lt"/>
                <a:cs typeface="Arial"/>
              </a:rPr>
              <a:t> </a:t>
            </a:r>
            <a:r>
              <a:rPr lang="en-US" sz="1200" b="1" spc="-5" dirty="0">
                <a:solidFill>
                  <a:schemeClr val="tx1"/>
                </a:solidFill>
                <a:latin typeface="+mn-lt"/>
                <a:cs typeface="Arial"/>
              </a:rPr>
              <a:t>Notice</a:t>
            </a:r>
            <a:endParaRPr lang="en-US" sz="1200" dirty="0">
              <a:solidFill>
                <a:schemeClr val="tx1"/>
              </a:solidFill>
              <a:latin typeface="+mn-lt"/>
              <a:cs typeface="Arial"/>
            </a:endParaRPr>
          </a:p>
          <a:p>
            <a:pPr marL="26670" marR="5080">
              <a:lnSpc>
                <a:spcPct val="100000"/>
              </a:lnSpc>
              <a:spcBef>
                <a:spcPts val="780"/>
              </a:spcBef>
            </a:pPr>
            <a:r>
              <a:rPr lang="en-US" sz="1200" spc="5" dirty="0">
                <a:solidFill>
                  <a:schemeClr val="tx1"/>
                </a:solidFill>
                <a:latin typeface="+mn-lt"/>
                <a:cs typeface="Arial"/>
              </a:rPr>
              <a:t>This </a:t>
            </a:r>
            <a:r>
              <a:rPr lang="en-US" sz="1200" dirty="0">
                <a:solidFill>
                  <a:schemeClr val="tx1"/>
                </a:solidFill>
                <a:latin typeface="+mn-lt"/>
                <a:cs typeface="Arial"/>
              </a:rPr>
              <a:t>file is </a:t>
            </a:r>
            <a:r>
              <a:rPr lang="en-US" sz="1200" spc="5" dirty="0">
                <a:solidFill>
                  <a:schemeClr val="tx1"/>
                </a:solidFill>
                <a:latin typeface="+mn-lt"/>
                <a:cs typeface="Arial"/>
              </a:rPr>
              <a:t>private </a:t>
            </a:r>
            <a:r>
              <a:rPr lang="en-US" sz="1200" spc="10" dirty="0">
                <a:solidFill>
                  <a:schemeClr val="tx1"/>
                </a:solidFill>
                <a:latin typeface="+mn-lt"/>
                <a:cs typeface="Arial"/>
              </a:rPr>
              <a:t>and may contain confidential and proprietary information. </a:t>
            </a:r>
            <a:r>
              <a:rPr lang="en-US" sz="1200" dirty="0">
                <a:solidFill>
                  <a:schemeClr val="tx1"/>
                </a:solidFill>
                <a:latin typeface="+mn-lt"/>
                <a:cs typeface="Arial"/>
              </a:rPr>
              <a:t>If </a:t>
            </a:r>
            <a:r>
              <a:rPr lang="en-US" sz="1200" spc="10" dirty="0">
                <a:solidFill>
                  <a:schemeClr val="tx1"/>
                </a:solidFill>
                <a:latin typeface="+mn-lt"/>
                <a:cs typeface="Arial"/>
              </a:rPr>
              <a:t>you have received </a:t>
            </a:r>
            <a:r>
              <a:rPr lang="en-US" sz="1200" spc="5" dirty="0">
                <a:solidFill>
                  <a:schemeClr val="tx1"/>
                </a:solidFill>
                <a:latin typeface="+mn-lt"/>
                <a:cs typeface="Arial"/>
              </a:rPr>
              <a:t>this </a:t>
            </a:r>
            <a:r>
              <a:rPr lang="en-US" sz="1200" dirty="0">
                <a:solidFill>
                  <a:schemeClr val="tx1"/>
                </a:solidFill>
                <a:latin typeface="+mn-lt"/>
                <a:cs typeface="Arial"/>
              </a:rPr>
              <a:t>file in </a:t>
            </a:r>
            <a:r>
              <a:rPr lang="en-US" sz="1200" spc="10" dirty="0">
                <a:solidFill>
                  <a:schemeClr val="tx1"/>
                </a:solidFill>
                <a:latin typeface="+mn-lt"/>
                <a:cs typeface="Arial"/>
              </a:rPr>
              <a:t>error, please </a:t>
            </a:r>
            <a:r>
              <a:rPr lang="en-US" sz="1200" spc="5" dirty="0">
                <a:solidFill>
                  <a:schemeClr val="tx1"/>
                </a:solidFill>
                <a:latin typeface="+mn-lt"/>
                <a:cs typeface="Arial"/>
              </a:rPr>
              <a:t>notify us </a:t>
            </a:r>
            <a:r>
              <a:rPr lang="en-US" sz="1200" spc="10" dirty="0">
                <a:solidFill>
                  <a:schemeClr val="tx1"/>
                </a:solidFill>
                <a:latin typeface="+mn-lt"/>
                <a:cs typeface="Arial"/>
              </a:rPr>
              <a:t>and remove </a:t>
            </a:r>
            <a:r>
              <a:rPr lang="en-US" sz="1200" dirty="0">
                <a:solidFill>
                  <a:schemeClr val="tx1"/>
                </a:solidFill>
                <a:latin typeface="+mn-lt"/>
                <a:cs typeface="Arial"/>
              </a:rPr>
              <a:t>it </a:t>
            </a:r>
            <a:r>
              <a:rPr lang="en-US" sz="1200" spc="5" dirty="0">
                <a:solidFill>
                  <a:schemeClr val="tx1"/>
                </a:solidFill>
                <a:latin typeface="+mn-lt"/>
                <a:cs typeface="Arial"/>
              </a:rPr>
              <a:t>from </a:t>
            </a:r>
            <a:r>
              <a:rPr lang="en-US" sz="1200" spc="10" dirty="0">
                <a:solidFill>
                  <a:schemeClr val="tx1"/>
                </a:solidFill>
                <a:latin typeface="+mn-lt"/>
                <a:cs typeface="Arial"/>
              </a:rPr>
              <a:t>your system and </a:t>
            </a:r>
            <a:r>
              <a:rPr lang="en-US" sz="1200" spc="5" dirty="0">
                <a:solidFill>
                  <a:schemeClr val="tx1"/>
                </a:solidFill>
                <a:latin typeface="+mn-lt"/>
                <a:cs typeface="Arial"/>
              </a:rPr>
              <a:t>note that </a:t>
            </a:r>
            <a:r>
              <a:rPr lang="en-US" sz="1200" spc="10" dirty="0">
                <a:solidFill>
                  <a:schemeClr val="tx1"/>
                </a:solidFill>
                <a:latin typeface="+mn-lt"/>
                <a:cs typeface="Arial"/>
              </a:rPr>
              <a:t>you must not copy, </a:t>
            </a:r>
            <a:r>
              <a:rPr lang="en-US" sz="1200" spc="5" dirty="0">
                <a:solidFill>
                  <a:schemeClr val="tx1"/>
                </a:solidFill>
                <a:latin typeface="+mn-lt"/>
                <a:cs typeface="Arial"/>
              </a:rPr>
              <a:t>distribute or take </a:t>
            </a:r>
            <a:r>
              <a:rPr lang="en-US" sz="1200" spc="10" dirty="0">
                <a:solidFill>
                  <a:schemeClr val="tx1"/>
                </a:solidFill>
                <a:latin typeface="+mn-lt"/>
                <a:cs typeface="Arial"/>
              </a:rPr>
              <a:t>any </a:t>
            </a:r>
            <a:r>
              <a:rPr lang="en-US" sz="1200" spc="5" dirty="0">
                <a:solidFill>
                  <a:schemeClr val="tx1"/>
                </a:solidFill>
                <a:latin typeface="+mn-lt"/>
                <a:cs typeface="Arial"/>
              </a:rPr>
              <a:t>action </a:t>
            </a:r>
            <a:r>
              <a:rPr lang="en-US" sz="1200" dirty="0">
                <a:solidFill>
                  <a:schemeClr val="tx1"/>
                </a:solidFill>
                <a:latin typeface="+mn-lt"/>
                <a:cs typeface="Arial"/>
              </a:rPr>
              <a:t>in </a:t>
            </a:r>
            <a:r>
              <a:rPr lang="en-US" sz="1200" spc="10" dirty="0">
                <a:solidFill>
                  <a:schemeClr val="tx1"/>
                </a:solidFill>
                <a:latin typeface="+mn-lt"/>
                <a:cs typeface="Arial"/>
              </a:rPr>
              <a:t>reliance </a:t>
            </a:r>
            <a:r>
              <a:rPr lang="en-US" sz="1200" spc="5" dirty="0">
                <a:solidFill>
                  <a:schemeClr val="tx1"/>
                </a:solidFill>
                <a:latin typeface="+mn-lt"/>
                <a:cs typeface="Arial"/>
              </a:rPr>
              <a:t>on </a:t>
            </a:r>
            <a:r>
              <a:rPr lang="en-US" sz="1200" dirty="0">
                <a:solidFill>
                  <a:schemeClr val="tx1"/>
                </a:solidFill>
                <a:latin typeface="+mn-lt"/>
                <a:cs typeface="Arial"/>
              </a:rPr>
              <a:t>it. </a:t>
            </a:r>
            <a:br>
              <a:rPr lang="en-US" sz="1200" dirty="0">
                <a:solidFill>
                  <a:schemeClr val="tx1"/>
                </a:solidFill>
                <a:latin typeface="+mn-lt"/>
                <a:cs typeface="Arial"/>
              </a:rPr>
            </a:br>
            <a:r>
              <a:rPr lang="en-US" sz="1200" spc="10" dirty="0">
                <a:solidFill>
                  <a:schemeClr val="tx1"/>
                </a:solidFill>
                <a:latin typeface="+mn-lt"/>
                <a:cs typeface="Arial"/>
              </a:rPr>
              <a:t>Any unauthorized use </a:t>
            </a:r>
            <a:r>
              <a:rPr lang="en-US" sz="1200" spc="5" dirty="0">
                <a:solidFill>
                  <a:schemeClr val="tx1"/>
                </a:solidFill>
                <a:latin typeface="+mn-lt"/>
                <a:cs typeface="Arial"/>
              </a:rPr>
              <a:t>or </a:t>
            </a:r>
            <a:r>
              <a:rPr lang="en-US" sz="1200" spc="10" dirty="0">
                <a:solidFill>
                  <a:schemeClr val="tx1"/>
                </a:solidFill>
                <a:latin typeface="+mn-lt"/>
                <a:cs typeface="Arial"/>
              </a:rPr>
              <a:t>disclosure </a:t>
            </a:r>
            <a:r>
              <a:rPr lang="en-US" sz="1200" spc="5" dirty="0">
                <a:solidFill>
                  <a:schemeClr val="tx1"/>
                </a:solidFill>
                <a:latin typeface="+mn-lt"/>
                <a:cs typeface="Arial"/>
              </a:rPr>
              <a:t>of the </a:t>
            </a:r>
            <a:r>
              <a:rPr lang="en-US" sz="1200" spc="10" dirty="0">
                <a:solidFill>
                  <a:schemeClr val="tx1"/>
                </a:solidFill>
                <a:latin typeface="+mn-lt"/>
                <a:cs typeface="Arial"/>
              </a:rPr>
              <a:t>contents </a:t>
            </a:r>
            <a:r>
              <a:rPr lang="en-US" sz="1200" spc="5" dirty="0">
                <a:solidFill>
                  <a:schemeClr val="tx1"/>
                </a:solidFill>
                <a:latin typeface="+mn-lt"/>
                <a:cs typeface="Arial"/>
              </a:rPr>
              <a:t>of this </a:t>
            </a:r>
            <a:r>
              <a:rPr lang="en-US" sz="1200" dirty="0">
                <a:solidFill>
                  <a:schemeClr val="tx1"/>
                </a:solidFill>
                <a:latin typeface="+mn-lt"/>
                <a:cs typeface="Arial"/>
              </a:rPr>
              <a:t>file is </a:t>
            </a:r>
            <a:r>
              <a:rPr lang="en-US" sz="1200" spc="10" dirty="0">
                <a:solidFill>
                  <a:schemeClr val="tx1"/>
                </a:solidFill>
                <a:latin typeface="+mn-lt"/>
                <a:cs typeface="Arial"/>
              </a:rPr>
              <a:t>not permitted and may </a:t>
            </a:r>
            <a:r>
              <a:rPr lang="en-US" sz="1200" spc="5" dirty="0">
                <a:solidFill>
                  <a:schemeClr val="tx1"/>
                </a:solidFill>
                <a:latin typeface="+mn-lt"/>
                <a:cs typeface="Arial"/>
              </a:rPr>
              <a:t>be </a:t>
            </a:r>
            <a:r>
              <a:rPr lang="en-US" sz="1200" spc="10" dirty="0">
                <a:solidFill>
                  <a:schemeClr val="tx1"/>
                </a:solidFill>
                <a:latin typeface="+mn-lt"/>
                <a:cs typeface="Arial"/>
              </a:rPr>
              <a:t>unlawful. </a:t>
            </a:r>
          </a:p>
          <a:p>
            <a:pPr marL="26670" marR="5080">
              <a:lnSpc>
                <a:spcPct val="100000"/>
              </a:lnSpc>
              <a:spcBef>
                <a:spcPts val="780"/>
              </a:spcBef>
            </a:pPr>
            <a:r>
              <a:rPr lang="en-US" sz="1200" spc="10" dirty="0">
                <a:solidFill>
                  <a:schemeClr val="tx1"/>
                </a:solidFill>
                <a:latin typeface="+mn-lt"/>
                <a:cs typeface="Arial"/>
              </a:rPr>
              <a:t>AstraZeneca PLC, </a:t>
            </a:r>
            <a:r>
              <a:rPr lang="en-US" sz="1200" dirty="0">
                <a:solidFill>
                  <a:schemeClr val="tx1"/>
                </a:solidFill>
                <a:latin typeface="+mn-lt"/>
                <a:cs typeface="Arial"/>
              </a:rPr>
              <a:t>1 </a:t>
            </a:r>
            <a:r>
              <a:rPr lang="en-US" sz="1200" spc="10" dirty="0">
                <a:solidFill>
                  <a:schemeClr val="tx1"/>
                </a:solidFill>
                <a:latin typeface="+mn-lt"/>
                <a:cs typeface="Arial"/>
              </a:rPr>
              <a:t>Francis Crick Avenue, Cambridge Biomedical </a:t>
            </a:r>
            <a:r>
              <a:rPr lang="en-US" sz="1200" spc="15" dirty="0">
                <a:solidFill>
                  <a:schemeClr val="tx1"/>
                </a:solidFill>
                <a:latin typeface="+mn-lt"/>
                <a:cs typeface="Arial"/>
              </a:rPr>
              <a:t>Campus, </a:t>
            </a:r>
            <a:r>
              <a:rPr lang="en-US" sz="1200" spc="10" dirty="0">
                <a:solidFill>
                  <a:schemeClr val="tx1"/>
                </a:solidFill>
                <a:latin typeface="+mn-lt"/>
                <a:cs typeface="Arial"/>
              </a:rPr>
              <a:t>Cambridge, CB2 0AA, UK</a:t>
            </a:r>
          </a:p>
          <a:p>
            <a:pPr marL="26670" marR="5080">
              <a:lnSpc>
                <a:spcPct val="100000"/>
              </a:lnSpc>
              <a:spcBef>
                <a:spcPts val="200"/>
              </a:spcBef>
            </a:pPr>
            <a:r>
              <a:rPr lang="en-US" sz="1200" spc="10" dirty="0">
                <a:solidFill>
                  <a:schemeClr val="tx1"/>
                </a:solidFill>
                <a:latin typeface="+mn-lt"/>
                <a:cs typeface="Arial"/>
              </a:rPr>
              <a:t>+44(0)203 749 5000</a:t>
            </a:r>
            <a:br>
              <a:rPr lang="en-US" sz="1200" spc="10" dirty="0">
                <a:solidFill>
                  <a:schemeClr val="tx1"/>
                </a:solidFill>
                <a:latin typeface="+mn-lt"/>
                <a:cs typeface="Arial"/>
              </a:rPr>
            </a:br>
            <a:r>
              <a:rPr lang="en-US" sz="1200" u="none" spc="10" dirty="0">
                <a:solidFill>
                  <a:schemeClr val="tx1"/>
                </a:solidFill>
                <a:latin typeface="+mn-lt"/>
                <a:cs typeface="Arial"/>
              </a:rPr>
              <a:t>www.astrazeneca.com</a:t>
            </a:r>
            <a:endParaRPr lang="en-US" sz="1200" dirty="0">
              <a:solidFill>
                <a:schemeClr val="tx1"/>
              </a:solidFill>
            </a:endParaRPr>
          </a:p>
        </p:txBody>
      </p:sp>
      <p:sp>
        <p:nvSpPr>
          <p:cNvPr id="4" name="Date Placeholder 3">
            <a:extLst>
              <a:ext uri="{FF2B5EF4-FFF2-40B4-BE49-F238E27FC236}">
                <a16:creationId xmlns:a16="http://schemas.microsoft.com/office/drawing/2014/main" id="{2AB750B5-01B2-430D-BF92-6E5CD93388D3}"/>
              </a:ext>
            </a:extLst>
          </p:cNvPr>
          <p:cNvSpPr>
            <a:spLocks noGrp="1"/>
          </p:cNvSpPr>
          <p:nvPr>
            <p:ph type="dt" sz="half" idx="10"/>
          </p:nvPr>
        </p:nvSpPr>
        <p:spPr/>
        <p:txBody>
          <a:bodyPr/>
          <a:lstStyle>
            <a:lvl1pPr>
              <a:lnSpc>
                <a:spcPct val="100000"/>
              </a:lnSpc>
              <a:defRPr/>
            </a:lvl1pPr>
          </a:lstStyle>
          <a:p>
            <a:endParaRPr lang="en-GB"/>
          </a:p>
        </p:txBody>
      </p:sp>
      <p:sp>
        <p:nvSpPr>
          <p:cNvPr id="8" name="Slide Number Placeholder 7">
            <a:extLst>
              <a:ext uri="{FF2B5EF4-FFF2-40B4-BE49-F238E27FC236}">
                <a16:creationId xmlns:a16="http://schemas.microsoft.com/office/drawing/2014/main" id="{25C10CA0-7F28-40CE-9633-59C6800E7665}"/>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8244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22DA5D-EC7E-40C3-8862-3E3748AD6C3A}"/>
              </a:ext>
            </a:extLst>
          </p:cNvPr>
          <p:cNvSpPr txBox="1">
            <a:spLocks/>
          </p:cNvSpPr>
          <p:nvPr userDrawn="1"/>
        </p:nvSpPr>
        <p:spPr>
          <a:xfrm>
            <a:off x="1257304" y="769811"/>
            <a:ext cx="9677394" cy="531837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90000"/>
              </a:lnSpc>
            </a:pPr>
            <a:r>
              <a:rPr lang="en-US" sz="9600" dirty="0"/>
              <a:t>Do not use layouts</a:t>
            </a:r>
            <a:br>
              <a:rPr lang="en-US" sz="9600" dirty="0"/>
            </a:br>
            <a:r>
              <a:rPr lang="en-US" sz="9600" dirty="0"/>
              <a:t>in this section appearing after this point. </a:t>
            </a:r>
          </a:p>
        </p:txBody>
      </p:sp>
      <p:sp>
        <p:nvSpPr>
          <p:cNvPr id="4" name="DO NOT DELETE (BRANDIN)">
            <a:extLst>
              <a:ext uri="{FF2B5EF4-FFF2-40B4-BE49-F238E27FC236}">
                <a16:creationId xmlns:a16="http://schemas.microsoft.com/office/drawing/2014/main" id="{69877D48-052F-814D-ACE8-304F09202645}"/>
              </a:ext>
            </a:extLst>
          </p:cNvPr>
          <p:cNvSpPr/>
          <p:nvPr userDrawn="1"/>
        </p:nvSpPr>
        <p:spPr>
          <a:xfrm>
            <a:off x="152400" y="152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20000"/>
              </a:lnSpc>
              <a:spcAft>
                <a:spcPts val="600"/>
              </a:spcAft>
            </a:pPr>
            <a:endParaRPr lang="en-US" dirty="0" err="1"/>
          </a:p>
        </p:txBody>
      </p:sp>
    </p:spTree>
    <p:custDataLst>
      <p:custData r:id="rId1"/>
      <p:tags r:id="rId2"/>
    </p:custDataLst>
    <p:extLst>
      <p:ext uri="{BB962C8B-B14F-4D97-AF65-F5344CB8AC3E}">
        <p14:creationId xmlns:p14="http://schemas.microsoft.com/office/powerpoint/2010/main" val="967950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ags" Target="../tags/tag1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2.sv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ags" Target="../tags/tag37.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2.svg"/><Relationship Id="rId5" Type="http://schemas.openxmlformats.org/officeDocument/2006/relationships/slideLayout" Target="../slideLayouts/slideLayout44.xml"/><Relationship Id="rId10" Type="http://schemas.openxmlformats.org/officeDocument/2006/relationships/image" Target="../media/image1.png"/><Relationship Id="rId4" Type="http://schemas.openxmlformats.org/officeDocument/2006/relationships/slideLayout" Target="../slideLayouts/slideLayout43.xml"/><Relationship Id="rId9" Type="http://schemas.openxmlformats.org/officeDocument/2006/relationships/tags" Target="../tags/tag47.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slideLayout" Target="../slideLayouts/slideLayout49.xml"/><Relationship Id="rId7"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image" Target="../media/image2.svg"/><Relationship Id="rId4" Type="http://schemas.openxmlformats.org/officeDocument/2006/relationships/slideLayout" Target="../slideLayouts/slideLayout50.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ags" Target="../tags/tag62.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6.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tags" Target="../tags/tag68.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7.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2.sv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png"/><Relationship Id="rId5" Type="http://schemas.openxmlformats.org/officeDocument/2006/relationships/tags" Target="../tags/tag7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svg"/><Relationship Id="rId2" Type="http://schemas.openxmlformats.org/officeDocument/2006/relationships/slideLayout" Target="../slideLayouts/slideLayout67.xml"/><Relationship Id="rId16" Type="http://schemas.openxmlformats.org/officeDocument/2006/relationships/image" Target="../media/image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ags" Target="../tags/tag78.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1"/>
          </a:xfrm>
          <a:prstGeom prst="rect">
            <a:avLst/>
          </a:prstGeom>
        </p:spPr>
        <p:txBody>
          <a:bodyPr vert="horz" lIns="0" tIns="0" rIns="0" bIns="0" rtlCol="0" anchor="t">
            <a:no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20" name="Text Placeholder 30">
            <a:extLst>
              <a:ext uri="{FF2B5EF4-FFF2-40B4-BE49-F238E27FC236}">
                <a16:creationId xmlns:a16="http://schemas.microsoft.com/office/drawing/2014/main" id="{611C7859-08D9-4DAD-BB25-DD22F6761BE3}"/>
              </a:ext>
            </a:extLst>
          </p:cNvPr>
          <p:cNvSpPr txBox="1">
            <a:spLocks/>
          </p:cNvSpPr>
          <p:nvPr/>
        </p:nvSpPr>
        <p:spPr>
          <a:xfrm>
            <a:off x="11704319" y="6321108"/>
            <a:ext cx="294812" cy="355098"/>
          </a:xfrm>
          <a:prstGeom prst="rect">
            <a:avLst/>
          </a:prstGeom>
          <a:blipFill>
            <a:blip r:embed="rId12">
              <a:extLst>
                <a:ext uri="{96DAC541-7B7A-43D3-8B79-37D633B846F1}">
                  <asvg:svgBlip xmlns:asvg="http://schemas.microsoft.com/office/drawing/2016/SVG/main" r:embed="rId13"/>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9"/>
            <a:ext cx="10972800" cy="4730749"/>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1"/>
    </p:custDataLst>
    <p:extLst>
      <p:ext uri="{BB962C8B-B14F-4D97-AF65-F5344CB8AC3E}">
        <p14:creationId xmlns:p14="http://schemas.microsoft.com/office/powerpoint/2010/main" val="2125873824"/>
      </p:ext>
    </p:extLst>
  </p:cSld>
  <p:clrMap bg1="lt1" tx1="dk1" bg2="lt2" tx2="dk2" accent1="accent1" accent2="accent2" accent3="accent3" accent4="accent4" accent5="accent5" accent6="accent6" hlink="hlink" folHlink="folHlink"/>
  <p:sldLayoutIdLst>
    <p:sldLayoutId id="2147484049" r:id="rId1"/>
    <p:sldLayoutId id="2147483846" r:id="rId2"/>
    <p:sldLayoutId id="2147483987" r:id="rId3"/>
    <p:sldLayoutId id="2147483840" r:id="rId4"/>
    <p:sldLayoutId id="2147483850" r:id="rId5"/>
    <p:sldLayoutId id="2147483950" r:id="rId6"/>
    <p:sldLayoutId id="2147483849" r:id="rId7"/>
    <p:sldLayoutId id="2147483851" r:id="rId8"/>
    <p:sldLayoutId id="2147483852" r:id="rId9"/>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286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smtClean="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9"/>
            <a:ext cx="10972800" cy="4736174"/>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C8D178E0-FA5A-256D-475A-9B5B39508355}"/>
              </a:ext>
            </a:extLst>
          </p:cNvPr>
          <p:cNvSpPr txBox="1">
            <a:spLocks/>
          </p:cNvSpPr>
          <p:nvPr userDrawn="1"/>
        </p:nvSpPr>
        <p:spPr>
          <a:xfrm>
            <a:off x="11704319" y="6321108"/>
            <a:ext cx="294812" cy="355098"/>
          </a:xfrm>
          <a:prstGeom prst="rect">
            <a:avLst/>
          </a:prstGeom>
          <a:blipFill>
            <a:blip r:embed="rId24">
              <a:extLst>
                <a:ext uri="{96DAC541-7B7A-43D3-8B79-37D633B846F1}">
                  <asvg:svgBlip xmlns:asvg="http://schemas.microsoft.com/office/drawing/2016/SVG/main" r:embed="rId25"/>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23"/>
    </p:custDataLst>
    <p:extLst>
      <p:ext uri="{BB962C8B-B14F-4D97-AF65-F5344CB8AC3E}">
        <p14:creationId xmlns:p14="http://schemas.microsoft.com/office/powerpoint/2010/main" val="2532496191"/>
      </p:ext>
    </p:extLst>
  </p:cSld>
  <p:clrMap bg1="lt1" tx1="dk1" bg2="lt2" tx2="dk2" accent1="accent1" accent2="accent2" accent3="accent3" accent4="accent4" accent5="accent5" accent6="accent6" hlink="hlink" folHlink="folHlink"/>
  <p:sldLayoutIdLst>
    <p:sldLayoutId id="2147483986" r:id="rId1"/>
    <p:sldLayoutId id="2147483904" r:id="rId2"/>
    <p:sldLayoutId id="2147484121" r:id="rId3"/>
    <p:sldLayoutId id="2147483848" r:id="rId4"/>
    <p:sldLayoutId id="2147484116" r:id="rId5"/>
    <p:sldLayoutId id="2147484114" r:id="rId6"/>
    <p:sldLayoutId id="2147484115" r:id="rId7"/>
    <p:sldLayoutId id="2147483993" r:id="rId8"/>
    <p:sldLayoutId id="2147483994" r:id="rId9"/>
    <p:sldLayoutId id="2147484101" r:id="rId10"/>
    <p:sldLayoutId id="2147484102" r:id="rId11"/>
    <p:sldLayoutId id="2147484103" r:id="rId12"/>
    <p:sldLayoutId id="2147484104" r:id="rId13"/>
    <p:sldLayoutId id="2147484123" r:id="rId14"/>
    <p:sldLayoutId id="2147484124" r:id="rId15"/>
    <p:sldLayoutId id="2147484125" r:id="rId16"/>
    <p:sldLayoutId id="2147484126" r:id="rId17"/>
    <p:sldLayoutId id="2147484127" r:id="rId18"/>
    <p:sldLayoutId id="2147484128" r:id="rId19"/>
    <p:sldLayoutId id="2147484129" r:id="rId20"/>
    <p:sldLayoutId id="2147483985" r:id="rId21"/>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0749"/>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8B29A5C8-68FC-296D-D70C-338F68D2DF55}"/>
              </a:ext>
            </a:extLst>
          </p:cNvPr>
          <p:cNvSpPr txBox="1">
            <a:spLocks/>
          </p:cNvSpPr>
          <p:nvPr userDrawn="1"/>
        </p:nvSpPr>
        <p:spPr>
          <a:xfrm>
            <a:off x="11704319" y="6321108"/>
            <a:ext cx="294812" cy="355098"/>
          </a:xfrm>
          <a:prstGeom prst="rect">
            <a:avLst/>
          </a:prstGeom>
          <a:blipFill>
            <a:blip r:embed="rId12">
              <a:extLst>
                <a:ext uri="{96DAC541-7B7A-43D3-8B79-37D633B846F1}">
                  <asvg:svgBlip xmlns:asvg="http://schemas.microsoft.com/office/drawing/2016/SVG/main" r:embed="rId13"/>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1"/>
    </p:custDataLst>
    <p:extLst>
      <p:ext uri="{BB962C8B-B14F-4D97-AF65-F5344CB8AC3E}">
        <p14:creationId xmlns:p14="http://schemas.microsoft.com/office/powerpoint/2010/main" val="39123831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1" r:id="rId3"/>
    <p:sldLayoutId id="2147484105" r:id="rId4"/>
    <p:sldLayoutId id="2147484092" r:id="rId5"/>
    <p:sldLayoutId id="2147484095" r:id="rId6"/>
    <p:sldLayoutId id="2147484096" r:id="rId7"/>
    <p:sldLayoutId id="2147484097" r:id="rId8"/>
    <p:sldLayoutId id="2147484100" r:id="rId9"/>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799"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799"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65816682-2D7A-900A-8934-80B459110B2F}"/>
              </a:ext>
            </a:extLst>
          </p:cNvPr>
          <p:cNvSpPr txBox="1">
            <a:spLocks/>
          </p:cNvSpPr>
          <p:nvPr userDrawn="1"/>
        </p:nvSpPr>
        <p:spPr>
          <a:xfrm>
            <a:off x="11704319" y="6321108"/>
            <a:ext cx="294812" cy="355098"/>
          </a:xfrm>
          <a:prstGeom prst="rect">
            <a:avLst/>
          </a:prstGeom>
          <a:blipFill>
            <a:blip r:embed="rId10">
              <a:extLst>
                <a:ext uri="{96DAC541-7B7A-43D3-8B79-37D633B846F1}">
                  <asvg:svgBlip xmlns:asvg="http://schemas.microsoft.com/office/drawing/2016/SVG/main" r:embed="rId11"/>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9"/>
    </p:custDataLst>
    <p:extLst>
      <p:ext uri="{BB962C8B-B14F-4D97-AF65-F5344CB8AC3E}">
        <p14:creationId xmlns:p14="http://schemas.microsoft.com/office/powerpoint/2010/main" val="375433027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50" r:id="rId3"/>
    <p:sldLayoutId id="2147484108" r:id="rId4"/>
    <p:sldLayoutId id="2147484006" r:id="rId5"/>
    <p:sldLayoutId id="2147484122" r:id="rId6"/>
    <p:sldLayoutId id="2147484008" r:id="rId7"/>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799"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799" cy="4736176"/>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FC7F3F9A-2916-1C3D-166C-04E5D6242B67}"/>
              </a:ext>
            </a:extLst>
          </p:cNvPr>
          <p:cNvSpPr txBox="1">
            <a:spLocks/>
          </p:cNvSpPr>
          <p:nvPr userDrawn="1"/>
        </p:nvSpPr>
        <p:spPr>
          <a:xfrm>
            <a:off x="11704319" y="6321108"/>
            <a:ext cx="294812" cy="355098"/>
          </a:xfrm>
          <a:prstGeom prst="rect">
            <a:avLst/>
          </a:prstGeom>
          <a:blipFill>
            <a:blip r:embed="rId9">
              <a:extLst>
                <a:ext uri="{96DAC541-7B7A-43D3-8B79-37D633B846F1}">
                  <asvg:svgBlip xmlns:asvg="http://schemas.microsoft.com/office/drawing/2016/SVG/main" r:embed="rId10"/>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8"/>
    </p:custDataLst>
    <p:extLst>
      <p:ext uri="{BB962C8B-B14F-4D97-AF65-F5344CB8AC3E}">
        <p14:creationId xmlns:p14="http://schemas.microsoft.com/office/powerpoint/2010/main" val="2327450278"/>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117" r:id="rId5"/>
    <p:sldLayoutId id="2147484019" r:id="rId6"/>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73"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199"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BE2F71DA-E675-50C9-A90B-CBD9F699B854}"/>
              </a:ext>
            </a:extLst>
          </p:cNvPr>
          <p:cNvSpPr txBox="1">
            <a:spLocks/>
          </p:cNvSpPr>
          <p:nvPr userDrawn="1"/>
        </p:nvSpPr>
        <p:spPr>
          <a:xfrm>
            <a:off x="11704319" y="6321108"/>
            <a:ext cx="294812" cy="355098"/>
          </a:xfrm>
          <a:prstGeom prst="rect">
            <a:avLst/>
          </a:prstGeom>
          <a:blipFill>
            <a:blip r:embed="rId8">
              <a:extLst>
                <a:ext uri="{96DAC541-7B7A-43D3-8B79-37D633B846F1}">
                  <asvg:svgBlip xmlns:asvg="http://schemas.microsoft.com/office/drawing/2016/SVG/main" r:embed="rId9"/>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7"/>
    </p:custDataLst>
    <p:extLst>
      <p:ext uri="{BB962C8B-B14F-4D97-AF65-F5344CB8AC3E}">
        <p14:creationId xmlns:p14="http://schemas.microsoft.com/office/powerpoint/2010/main" val="4245213269"/>
      </p:ext>
    </p:extLst>
  </p:cSld>
  <p:clrMap bg1="lt1" tx1="dk1" bg2="lt2" tx2="dk2" accent1="accent1" accent2="accent2" accent3="accent3" accent4="accent4" accent5="accent5" accent6="accent6" hlink="hlink" folHlink="folHlink"/>
  <p:sldLayoutIdLst>
    <p:sldLayoutId id="2147484109" r:id="rId1"/>
    <p:sldLayoutId id="2147484113" r:id="rId2"/>
    <p:sldLayoutId id="2147484111" r:id="rId3"/>
    <p:sldLayoutId id="2147484112" r:id="rId4"/>
    <p:sldLayoutId id="2147484025" r:id="rId5"/>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5FCACAAB-1F89-129B-3008-E3560755D6C5}"/>
              </a:ext>
            </a:extLst>
          </p:cNvPr>
          <p:cNvSpPr txBox="1">
            <a:spLocks/>
          </p:cNvSpPr>
          <p:nvPr userDrawn="1"/>
        </p:nvSpPr>
        <p:spPr>
          <a:xfrm>
            <a:off x="11704319" y="6321108"/>
            <a:ext cx="294812" cy="355098"/>
          </a:xfrm>
          <a:prstGeom prst="rect">
            <a:avLst/>
          </a:prstGeom>
          <a:blipFill>
            <a:blip r:embed="rId8">
              <a:extLst>
                <a:ext uri="{96DAC541-7B7A-43D3-8B79-37D633B846F1}">
                  <asvg:svgBlip xmlns:asvg="http://schemas.microsoft.com/office/drawing/2016/SVG/main" r:embed="rId9"/>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7"/>
    </p:custDataLst>
    <p:extLst>
      <p:ext uri="{BB962C8B-B14F-4D97-AF65-F5344CB8AC3E}">
        <p14:creationId xmlns:p14="http://schemas.microsoft.com/office/powerpoint/2010/main" val="442645784"/>
      </p:ext>
    </p:extLst>
  </p:cSld>
  <p:clrMap bg1="lt1" tx1="dk1" bg2="lt2" tx2="dk2" accent1="accent1" accent2="accent2" accent3="accent3" accent4="accent4" accent5="accent5" accent6="accent6" hlink="hlink" folHlink="folHlink"/>
  <p:sldLayoutIdLst>
    <p:sldLayoutId id="2147484027" r:id="rId1"/>
    <p:sldLayoutId id="2147484118" r:id="rId2"/>
    <p:sldLayoutId id="2147484119" r:id="rId3"/>
    <p:sldLayoutId id="2147484120" r:id="rId4"/>
    <p:sldLayoutId id="2147484031" r:id="rId5"/>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a:t>Click to enter title here</a:t>
            </a:r>
            <a:endParaRPr lang="en-GB"/>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0">
            <a:extLst>
              <a:ext uri="{FF2B5EF4-FFF2-40B4-BE49-F238E27FC236}">
                <a16:creationId xmlns:a16="http://schemas.microsoft.com/office/drawing/2014/main" id="{A4F1528C-DCE1-FEE1-18B7-428B1E9E5140}"/>
              </a:ext>
            </a:extLst>
          </p:cNvPr>
          <p:cNvSpPr txBox="1">
            <a:spLocks/>
          </p:cNvSpPr>
          <p:nvPr userDrawn="1"/>
        </p:nvSpPr>
        <p:spPr>
          <a:xfrm>
            <a:off x="11704319" y="6321108"/>
            <a:ext cx="294812" cy="355098"/>
          </a:xfrm>
          <a:prstGeom prst="rect">
            <a:avLst/>
          </a:prstGeom>
          <a:blipFill>
            <a:blip r:embed="rId6">
              <a:extLst>
                <a:ext uri="{96DAC541-7B7A-43D3-8B79-37D633B846F1}">
                  <asvg:svgBlip xmlns:asvg="http://schemas.microsoft.com/office/drawing/2016/SVG/main" r:embed="rId7"/>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5"/>
    </p:custDataLst>
    <p:extLst>
      <p:ext uri="{BB962C8B-B14F-4D97-AF65-F5344CB8AC3E}">
        <p14:creationId xmlns:p14="http://schemas.microsoft.com/office/powerpoint/2010/main" val="423571043"/>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dirty="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884D0-6C0A-4957-A521-E7AECDD8A627}"/>
              </a:ext>
            </a:extLst>
          </p:cNvPr>
          <p:cNvSpPr>
            <a:spLocks noGrp="1"/>
          </p:cNvSpPr>
          <p:nvPr>
            <p:ph type="title"/>
          </p:nvPr>
        </p:nvSpPr>
        <p:spPr>
          <a:xfrm>
            <a:off x="609600" y="401638"/>
            <a:ext cx="10972800" cy="914400"/>
          </a:xfrm>
          <a:prstGeom prst="rect">
            <a:avLst/>
          </a:prstGeom>
        </p:spPr>
        <p:txBody>
          <a:bodyPr vert="horz" lIns="0" tIns="0" rIns="0" bIns="0" rtlCol="0" anchor="t">
            <a:normAutofit/>
          </a:bodyPr>
          <a:lstStyle/>
          <a:p>
            <a:r>
              <a:rPr lang="en-US" dirty="0"/>
              <a:t>Click to enter title here</a:t>
            </a:r>
            <a:endParaRPr lang="en-GB" dirty="0"/>
          </a:p>
        </p:txBody>
      </p:sp>
      <p:sp>
        <p:nvSpPr>
          <p:cNvPr id="4" name="Date Placeholder 3">
            <a:extLst>
              <a:ext uri="{FF2B5EF4-FFF2-40B4-BE49-F238E27FC236}">
                <a16:creationId xmlns:a16="http://schemas.microsoft.com/office/drawing/2014/main" id="{FD78F6B2-FAF9-4D08-B8BD-F2646AEF396C}"/>
              </a:ext>
            </a:extLst>
          </p:cNvPr>
          <p:cNvSpPr>
            <a:spLocks noGrp="1"/>
          </p:cNvSpPr>
          <p:nvPr>
            <p:ph type="dt" sz="half" idx="2"/>
          </p:nvPr>
        </p:nvSpPr>
        <p:spPr>
          <a:xfrm>
            <a:off x="10363200" y="6344085"/>
            <a:ext cx="1219199" cy="309145"/>
          </a:xfrm>
          <a:prstGeom prst="rect">
            <a:avLst/>
          </a:prstGeom>
        </p:spPr>
        <p:txBody>
          <a:bodyPr vert="horz" lIns="91440" tIns="45720" rIns="0" bIns="72000" rtlCol="0" anchor="b" anchorCtr="0">
            <a:noAutofit/>
          </a:bodyPr>
          <a:lstStyle>
            <a:lvl1pPr algn="r">
              <a:lnSpc>
                <a:spcPct val="100000"/>
              </a:lnSpc>
              <a:spcBef>
                <a:spcPts val="0"/>
              </a:spcBef>
              <a:spcAft>
                <a:spcPts val="0"/>
              </a:spcAft>
              <a:defRPr sz="8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6410E024-D0BA-4349-981A-F74D8D6124B4}"/>
              </a:ext>
            </a:extLst>
          </p:cNvPr>
          <p:cNvSpPr>
            <a:spLocks noGrp="1"/>
          </p:cNvSpPr>
          <p:nvPr>
            <p:ph type="sldNum" sz="quarter" idx="4"/>
          </p:nvPr>
        </p:nvSpPr>
        <p:spPr>
          <a:xfrm>
            <a:off x="0" y="6344085"/>
            <a:ext cx="487680" cy="309145"/>
          </a:xfrm>
          <a:prstGeom prst="rect">
            <a:avLst/>
          </a:prstGeom>
        </p:spPr>
        <p:txBody>
          <a:bodyPr vert="horz" lIns="0" tIns="0" rIns="0" bIns="72000" rtlCol="0" anchor="b" anchorCtr="0">
            <a:noAutofit/>
          </a:bodyPr>
          <a:lstStyle>
            <a:lvl1pPr algn="r">
              <a:lnSpc>
                <a:spcPct val="100000"/>
              </a:lnSpc>
              <a:spcBef>
                <a:spcPts val="0"/>
              </a:spcBef>
              <a:spcAft>
                <a:spcPts val="0"/>
              </a:spcAft>
              <a:defRPr sz="800">
                <a:solidFill>
                  <a:schemeClr val="tx1"/>
                </a:solidFill>
              </a:defRPr>
            </a:lvl1pPr>
          </a:lstStyle>
          <a:p>
            <a:fld id="{F8E47D07-9D1E-4FE9-B31A-2F5863681021}" type="slidenum">
              <a:rPr lang="en-GB" smtClean="0"/>
              <a:pPr/>
              <a:t>‹#›</a:t>
            </a:fld>
            <a:endParaRPr lang="en-GB" dirty="0"/>
          </a:p>
        </p:txBody>
      </p:sp>
      <p:sp>
        <p:nvSpPr>
          <p:cNvPr id="8" name="Text Placeholder 7">
            <a:extLst>
              <a:ext uri="{FF2B5EF4-FFF2-40B4-BE49-F238E27FC236}">
                <a16:creationId xmlns:a16="http://schemas.microsoft.com/office/drawing/2014/main" id="{6E248C0A-0C4B-4F9E-B86F-C76D98029E86}"/>
              </a:ext>
            </a:extLst>
          </p:cNvPr>
          <p:cNvSpPr>
            <a:spLocks noGrp="1"/>
          </p:cNvSpPr>
          <p:nvPr>
            <p:ph type="body" idx="1"/>
          </p:nvPr>
        </p:nvSpPr>
        <p:spPr>
          <a:xfrm>
            <a:off x="609600" y="1468438"/>
            <a:ext cx="10972800" cy="4736175"/>
          </a:xfrm>
          <a:prstGeom prst="rect">
            <a:avLst/>
          </a:prstGeom>
        </p:spPr>
        <p:txBody>
          <a:bodyPr vert="horz" lIns="0" tIns="0" rIns="0" bIns="0" rtlCol="0">
            <a:noAutofit/>
          </a:body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0">
            <a:extLst>
              <a:ext uri="{FF2B5EF4-FFF2-40B4-BE49-F238E27FC236}">
                <a16:creationId xmlns:a16="http://schemas.microsoft.com/office/drawing/2014/main" id="{BF40B718-E799-4CD2-5777-8BF8209267C2}"/>
              </a:ext>
            </a:extLst>
          </p:cNvPr>
          <p:cNvSpPr txBox="1">
            <a:spLocks/>
          </p:cNvSpPr>
          <p:nvPr userDrawn="1"/>
        </p:nvSpPr>
        <p:spPr>
          <a:xfrm>
            <a:off x="11704319" y="6321108"/>
            <a:ext cx="294812" cy="355098"/>
          </a:xfrm>
          <a:prstGeom prst="rect">
            <a:avLst/>
          </a:prstGeom>
          <a:blipFill>
            <a:blip r:embed="rId16">
              <a:extLst>
                <a:ext uri="{96DAC541-7B7A-43D3-8B79-37D633B846F1}">
                  <asvg:svgBlip xmlns:asvg="http://schemas.microsoft.com/office/drawing/2016/SVG/main" r:embed="rId17"/>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t> </a:t>
            </a:r>
          </a:p>
        </p:txBody>
      </p:sp>
    </p:spTree>
    <p:custDataLst>
      <p:tags r:id="rId15"/>
    </p:custDataLst>
    <p:extLst>
      <p:ext uri="{BB962C8B-B14F-4D97-AF65-F5344CB8AC3E}">
        <p14:creationId xmlns:p14="http://schemas.microsoft.com/office/powerpoint/2010/main" val="2956617648"/>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8" r:id="rId5"/>
    <p:sldLayoutId id="2147484039" r:id="rId6"/>
    <p:sldLayoutId id="2147484040" r:id="rId7"/>
    <p:sldLayoutId id="2147484041" r:id="rId8"/>
    <p:sldLayoutId id="2147484042" r:id="rId9"/>
    <p:sldLayoutId id="2147484043" r:id="rId10"/>
    <p:sldLayoutId id="2147484044" r:id="rId11"/>
    <p:sldLayoutId id="2147484047" r:id="rId12"/>
    <p:sldLayoutId id="2147484046" r:id="rId13"/>
  </p:sldLayoutIdLst>
  <p:hf hdr="0" ft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1pPr>
      <a:lvl2pPr marL="460800" marR="0" indent="-230400" algn="l" defTabSz="914400" rtl="0" eaLnBrk="1" fontAlgn="auto" latinLnBrk="0" hangingPunct="1">
        <a:lnSpc>
          <a:spcPct val="100000"/>
        </a:lnSpc>
        <a:spcBef>
          <a:spcPts val="0"/>
        </a:spcBef>
        <a:spcAft>
          <a:spcPts val="800"/>
        </a:spcAft>
        <a:buClrTx/>
        <a:buSzPct val="100000"/>
        <a:buFont typeface="Arial" panose="020B0604020202020204" pitchFamily="34" charset="0"/>
        <a:buChar char="•"/>
        <a:tabLst/>
        <a:defRPr lang="en-US" sz="2400" kern="1200">
          <a:solidFill>
            <a:schemeClr val="tx1"/>
          </a:solidFill>
          <a:latin typeface="+mn-lt"/>
          <a:ea typeface="+mn-ea"/>
          <a:cs typeface="+mn-cs"/>
        </a:defRPr>
      </a:lvl2pPr>
      <a:lvl3pPr marL="6912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3pPr>
      <a:lvl4pPr marL="921600" indent="-230400" algn="l" defTabSz="914400" rtl="0" eaLnBrk="1" latinLnBrk="0" hangingPunct="1">
        <a:lnSpc>
          <a:spcPct val="100000"/>
        </a:lnSpc>
        <a:spcBef>
          <a:spcPts val="0"/>
        </a:spcBef>
        <a:spcAft>
          <a:spcPts val="800"/>
        </a:spcAft>
        <a:buClrTx/>
        <a:buSzPct val="100000"/>
        <a:buFont typeface="Arial" panose="020B0604020202020204" pitchFamily="34" charset="0"/>
        <a:buChar char="•"/>
        <a:defRPr lang="en-US" sz="2000" kern="1200" dirty="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800"/>
        </a:spcAft>
        <a:buClrTx/>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E3E3E3"/>
          </p15:clr>
        </p15:guide>
        <p15:guide id="2" pos="7680" userDrawn="1">
          <p15:clr>
            <a:srgbClr val="E3E3E3"/>
          </p15:clr>
        </p15:guide>
        <p15:guide id="3" pos="384" userDrawn="1">
          <p15:clr>
            <a:srgbClr val="E3E3E3"/>
          </p15:clr>
        </p15:guide>
        <p15:guide id="4" pos="768" userDrawn="1">
          <p15:clr>
            <a:srgbClr val="E3E3E3"/>
          </p15:clr>
        </p15:guide>
        <p15:guide id="5" pos="1152" userDrawn="1">
          <p15:clr>
            <a:srgbClr val="E3E3E3"/>
          </p15:clr>
        </p15:guide>
        <p15:guide id="6" pos="1536" userDrawn="1">
          <p15:clr>
            <a:srgbClr val="E3E3E3"/>
          </p15:clr>
        </p15:guide>
        <p15:guide id="7" pos="1920" userDrawn="1">
          <p15:clr>
            <a:srgbClr val="E3E3E3"/>
          </p15:clr>
        </p15:guide>
        <p15:guide id="8" pos="2304" userDrawn="1">
          <p15:clr>
            <a:srgbClr val="E3E3E3"/>
          </p15:clr>
        </p15:guide>
        <p15:guide id="9" pos="2688" userDrawn="1">
          <p15:clr>
            <a:srgbClr val="E3E3E3"/>
          </p15:clr>
        </p15:guide>
        <p15:guide id="10" pos="3072" userDrawn="1">
          <p15:clr>
            <a:srgbClr val="E3E3E3"/>
          </p15:clr>
        </p15:guide>
        <p15:guide id="11" pos="3456" userDrawn="1">
          <p15:clr>
            <a:srgbClr val="E3E3E3"/>
          </p15:clr>
        </p15:guide>
        <p15:guide id="12" pos="3840" userDrawn="1">
          <p15:clr>
            <a:srgbClr val="E3E3E3"/>
          </p15:clr>
        </p15:guide>
        <p15:guide id="13" pos="4224" userDrawn="1">
          <p15:clr>
            <a:srgbClr val="E3E3E3"/>
          </p15:clr>
        </p15:guide>
        <p15:guide id="14" pos="4608" userDrawn="1">
          <p15:clr>
            <a:srgbClr val="E3E3E3"/>
          </p15:clr>
        </p15:guide>
        <p15:guide id="15" pos="4992" userDrawn="1">
          <p15:clr>
            <a:srgbClr val="E3E3E3"/>
          </p15:clr>
        </p15:guide>
        <p15:guide id="16" pos="5376" userDrawn="1">
          <p15:clr>
            <a:srgbClr val="E3E3E3"/>
          </p15:clr>
        </p15:guide>
        <p15:guide id="17" pos="5760" userDrawn="1">
          <p15:clr>
            <a:srgbClr val="E3E3E3"/>
          </p15:clr>
        </p15:guide>
        <p15:guide id="18" pos="6144" userDrawn="1">
          <p15:clr>
            <a:srgbClr val="E3E3E3"/>
          </p15:clr>
        </p15:guide>
        <p15:guide id="19" pos="6528" userDrawn="1">
          <p15:clr>
            <a:srgbClr val="E3E3E3"/>
          </p15:clr>
        </p15:guide>
        <p15:guide id="20" pos="6912" userDrawn="1">
          <p15:clr>
            <a:srgbClr val="E3E3E3"/>
          </p15:clr>
        </p15:guide>
        <p15:guide id="21" pos="7296" userDrawn="1">
          <p15:clr>
            <a:srgbClr val="E3E3E3"/>
          </p15:clr>
        </p15:guide>
        <p15:guide id="22" orient="horz" userDrawn="1">
          <p15:clr>
            <a:srgbClr val="E3E3E3"/>
          </p15:clr>
        </p15:guide>
        <p15:guide id="23" orient="horz" pos="4320" userDrawn="1">
          <p15:clr>
            <a:srgbClr val="E3E3E3"/>
          </p15:clr>
        </p15:guide>
        <p15:guide id="24" orient="horz" pos="253" userDrawn="1">
          <p15:clr>
            <a:srgbClr val="C35EA4"/>
          </p15:clr>
        </p15:guide>
        <p15:guide id="25" orient="horz" pos="3905"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ature.com/articles/d41586-025-01598-8"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D9096-C884-9C95-8D9E-1DB94BF33629}"/>
              </a:ext>
            </a:extLst>
          </p:cNvPr>
          <p:cNvSpPr>
            <a:spLocks noGrp="1"/>
          </p:cNvSpPr>
          <p:nvPr>
            <p:ph type="dt" sz="half" idx="26"/>
          </p:nvPr>
        </p:nvSpPr>
        <p:spPr/>
        <p:txBody>
          <a:bodyPr/>
          <a:lstStyle/>
          <a:p>
            <a:endParaRPr lang="en-GB" dirty="0"/>
          </a:p>
        </p:txBody>
      </p:sp>
      <p:sp>
        <p:nvSpPr>
          <p:cNvPr id="3" name="Text Placeholder 2">
            <a:extLst>
              <a:ext uri="{FF2B5EF4-FFF2-40B4-BE49-F238E27FC236}">
                <a16:creationId xmlns:a16="http://schemas.microsoft.com/office/drawing/2014/main" id="{D5BADEA6-CA54-71EF-EBFE-9297AC267510}"/>
              </a:ext>
            </a:extLst>
          </p:cNvPr>
          <p:cNvSpPr>
            <a:spLocks noGrp="1"/>
          </p:cNvSpPr>
          <p:nvPr>
            <p:ph type="body" sz="quarter" idx="27"/>
          </p:nvPr>
        </p:nvSpPr>
        <p:spPr/>
        <p:txBody>
          <a:bodyPr/>
          <a:lstStyle/>
          <a:p>
            <a:endParaRPr lang="en-US"/>
          </a:p>
        </p:txBody>
      </p:sp>
      <p:sp>
        <p:nvSpPr>
          <p:cNvPr id="4" name="Title 3">
            <a:extLst>
              <a:ext uri="{FF2B5EF4-FFF2-40B4-BE49-F238E27FC236}">
                <a16:creationId xmlns:a16="http://schemas.microsoft.com/office/drawing/2014/main" id="{0B58EB25-7159-2236-8AE8-72BFE0E8D314}"/>
              </a:ext>
            </a:extLst>
          </p:cNvPr>
          <p:cNvSpPr>
            <a:spLocks noGrp="1"/>
          </p:cNvSpPr>
          <p:nvPr>
            <p:ph type="title"/>
          </p:nvPr>
        </p:nvSpPr>
        <p:spPr/>
        <p:txBody>
          <a:bodyPr>
            <a:normAutofit fontScale="90000"/>
          </a:bodyPr>
          <a:lstStyle/>
          <a:p>
            <a:r>
              <a:rPr lang="en-US" dirty="0" err="1"/>
              <a:t>gMG</a:t>
            </a:r>
            <a:r>
              <a:rPr lang="en-US" dirty="0"/>
              <a:t> Crisis Prediction and Disease Assessment through voice AI on a </a:t>
            </a:r>
            <a:r>
              <a:rPr lang="en-US"/>
              <a:t>wearable device</a:t>
            </a:r>
            <a:endParaRPr lang="en-US" dirty="0"/>
          </a:p>
        </p:txBody>
      </p:sp>
      <p:sp>
        <p:nvSpPr>
          <p:cNvPr id="5" name="Picture Placeholder 4">
            <a:extLst>
              <a:ext uri="{FF2B5EF4-FFF2-40B4-BE49-F238E27FC236}">
                <a16:creationId xmlns:a16="http://schemas.microsoft.com/office/drawing/2014/main" id="{BD480358-0A53-5A28-014C-EFF66AEF2C13}"/>
              </a:ext>
            </a:extLst>
          </p:cNvPr>
          <p:cNvSpPr>
            <a:spLocks noGrp="1"/>
          </p:cNvSpPr>
          <p:nvPr>
            <p:ph type="pic" sz="quarter" idx="20"/>
          </p:nvPr>
        </p:nvSpPr>
        <p:spPr/>
        <p:txBody>
          <a:bodyPr/>
          <a:lstStyle/>
          <a:p>
            <a:endParaRPr lang="en-ES"/>
          </a:p>
        </p:txBody>
      </p:sp>
      <p:sp>
        <p:nvSpPr>
          <p:cNvPr id="6" name="Text Placeholder 5">
            <a:extLst>
              <a:ext uri="{FF2B5EF4-FFF2-40B4-BE49-F238E27FC236}">
                <a16:creationId xmlns:a16="http://schemas.microsoft.com/office/drawing/2014/main" id="{150829C7-1E30-7AF1-60A9-9702AEE01626}"/>
              </a:ext>
            </a:extLst>
          </p:cNvPr>
          <p:cNvSpPr>
            <a:spLocks noGrp="1"/>
          </p:cNvSpPr>
          <p:nvPr>
            <p:ph type="body" sz="quarter" idx="21"/>
          </p:nvPr>
        </p:nvSpPr>
        <p:spPr/>
        <p:txBody>
          <a:bodyPr/>
          <a:lstStyle/>
          <a:p>
            <a:r>
              <a:rPr lang="en-US" dirty="0"/>
              <a:t>Javier </a:t>
            </a:r>
            <a:r>
              <a:rPr lang="en-US"/>
              <a:t>Díez Pérez</a:t>
            </a:r>
            <a:endParaRPr lang="en-US" dirty="0"/>
          </a:p>
        </p:txBody>
      </p:sp>
    </p:spTree>
    <p:custDataLst>
      <p:tags r:id="rId1"/>
    </p:custDataLst>
    <p:extLst>
      <p:ext uri="{BB962C8B-B14F-4D97-AF65-F5344CB8AC3E}">
        <p14:creationId xmlns:p14="http://schemas.microsoft.com/office/powerpoint/2010/main" val="190387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5B69E3B-098F-B951-F9ED-2687F25E06CC}"/>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D6D5669E-65EF-A3DC-3DC7-3E6BBBE79F2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47BDAD0-05B7-09A2-BBC9-78238E77728B}"/>
              </a:ext>
            </a:extLst>
          </p:cNvPr>
          <p:cNvSpPr>
            <a:spLocks noGrp="1"/>
          </p:cNvSpPr>
          <p:nvPr>
            <p:ph type="title"/>
          </p:nvPr>
        </p:nvSpPr>
        <p:spPr/>
        <p:txBody>
          <a:bodyPr wrap="square" anchor="t">
            <a:normAutofit/>
          </a:bodyPr>
          <a:lstStyle/>
          <a:p>
            <a:r>
              <a:rPr lang="en-ES" dirty="0"/>
              <a:t>Implementation plan</a:t>
            </a:r>
          </a:p>
        </p:txBody>
      </p:sp>
      <p:graphicFrame>
        <p:nvGraphicFramePr>
          <p:cNvPr id="8" name="Content Placeholder 4">
            <a:extLst>
              <a:ext uri="{FF2B5EF4-FFF2-40B4-BE49-F238E27FC236}">
                <a16:creationId xmlns:a16="http://schemas.microsoft.com/office/drawing/2014/main" id="{C5EC2E45-B058-4181-BC76-C5242BA51E0A}"/>
              </a:ext>
            </a:extLst>
          </p:cNvPr>
          <p:cNvGraphicFramePr>
            <a:graphicFrameLocks noGrp="1"/>
          </p:cNvGraphicFramePr>
          <p:nvPr>
            <p:ph sz="quarter" idx="19"/>
            <p:extLst>
              <p:ext uri="{D42A27DB-BD31-4B8C-83A1-F6EECF244321}">
                <p14:modId xmlns:p14="http://schemas.microsoft.com/office/powerpoint/2010/main" val="488184606"/>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A4831E0-2008-2273-F4B3-A45F7CA4F3B3}"/>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10</a:t>
            </a:fld>
            <a:endParaRPr lang="en-GB"/>
          </a:p>
        </p:txBody>
      </p:sp>
    </p:spTree>
    <p:extLst>
      <p:ext uri="{BB962C8B-B14F-4D97-AF65-F5344CB8AC3E}">
        <p14:creationId xmlns:p14="http://schemas.microsoft.com/office/powerpoint/2010/main" val="326119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AF38492B-6C10-3840-38DC-FC3B22A96405}"/>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FCC39130-ED6A-FA2F-EF6A-027F22EFA163}"/>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7320A315-AD88-8654-6F10-B11449D3F7BD}"/>
              </a:ext>
            </a:extLst>
          </p:cNvPr>
          <p:cNvSpPr>
            <a:spLocks noGrp="1"/>
          </p:cNvSpPr>
          <p:nvPr>
            <p:ph type="title"/>
          </p:nvPr>
        </p:nvSpPr>
        <p:spPr/>
        <p:txBody>
          <a:bodyPr wrap="square" anchor="t">
            <a:normAutofit/>
          </a:bodyPr>
          <a:lstStyle/>
          <a:p>
            <a:r>
              <a:rPr lang="en-ES" dirty="0"/>
              <a:t>Monetization strategy</a:t>
            </a:r>
          </a:p>
        </p:txBody>
      </p:sp>
      <p:graphicFrame>
        <p:nvGraphicFramePr>
          <p:cNvPr id="8" name="Content Placeholder 4">
            <a:extLst>
              <a:ext uri="{FF2B5EF4-FFF2-40B4-BE49-F238E27FC236}">
                <a16:creationId xmlns:a16="http://schemas.microsoft.com/office/drawing/2014/main" id="{C901E5E8-2C82-7559-2F62-48D3517429CB}"/>
              </a:ext>
            </a:extLst>
          </p:cNvPr>
          <p:cNvGraphicFramePr>
            <a:graphicFrameLocks noGrp="1"/>
          </p:cNvGraphicFramePr>
          <p:nvPr>
            <p:ph sz="quarter" idx="19"/>
            <p:extLst>
              <p:ext uri="{D42A27DB-BD31-4B8C-83A1-F6EECF244321}">
                <p14:modId xmlns:p14="http://schemas.microsoft.com/office/powerpoint/2010/main" val="1200749910"/>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3741312-AF5C-C2D9-A2CA-B6C09F6601F4}"/>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11</a:t>
            </a:fld>
            <a:endParaRPr lang="en-GB"/>
          </a:p>
        </p:txBody>
      </p:sp>
    </p:spTree>
    <p:extLst>
      <p:ext uri="{BB962C8B-B14F-4D97-AF65-F5344CB8AC3E}">
        <p14:creationId xmlns:p14="http://schemas.microsoft.com/office/powerpoint/2010/main" val="218263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C1CBC8D-BDBE-FFD1-389A-703182F6232E}"/>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9746DE43-F5EC-E738-87E6-3070DD084F33}"/>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B4D12A7E-8000-79BA-F4BA-86CD37677326}"/>
              </a:ext>
            </a:extLst>
          </p:cNvPr>
          <p:cNvSpPr>
            <a:spLocks noGrp="1"/>
          </p:cNvSpPr>
          <p:nvPr>
            <p:ph type="title"/>
          </p:nvPr>
        </p:nvSpPr>
        <p:spPr/>
        <p:txBody>
          <a:bodyPr wrap="square" anchor="t">
            <a:normAutofit/>
          </a:bodyPr>
          <a:lstStyle/>
          <a:p>
            <a:r>
              <a:rPr lang="en-ES" dirty="0"/>
              <a:t>Conclusion</a:t>
            </a:r>
          </a:p>
        </p:txBody>
      </p:sp>
      <p:graphicFrame>
        <p:nvGraphicFramePr>
          <p:cNvPr id="8" name="Content Placeholder 4">
            <a:extLst>
              <a:ext uri="{FF2B5EF4-FFF2-40B4-BE49-F238E27FC236}">
                <a16:creationId xmlns:a16="http://schemas.microsoft.com/office/drawing/2014/main" id="{88ED1A06-0E88-9624-A513-8C3BEBA22051}"/>
              </a:ext>
            </a:extLst>
          </p:cNvPr>
          <p:cNvGraphicFramePr>
            <a:graphicFrameLocks noGrp="1"/>
          </p:cNvGraphicFramePr>
          <p:nvPr>
            <p:ph sz="quarter" idx="19"/>
            <p:extLst>
              <p:ext uri="{D42A27DB-BD31-4B8C-83A1-F6EECF244321}">
                <p14:modId xmlns:p14="http://schemas.microsoft.com/office/powerpoint/2010/main" val="60863198"/>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53CAAB3F-4A0F-7A7C-AB54-4A0B89F5AB07}"/>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12</a:t>
            </a:fld>
            <a:endParaRPr lang="en-GB"/>
          </a:p>
        </p:txBody>
      </p:sp>
    </p:spTree>
    <p:extLst>
      <p:ext uri="{BB962C8B-B14F-4D97-AF65-F5344CB8AC3E}">
        <p14:creationId xmlns:p14="http://schemas.microsoft.com/office/powerpoint/2010/main" val="80546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a:extLst>
              <a:ext uri="{FF2B5EF4-FFF2-40B4-BE49-F238E27FC236}">
                <a16:creationId xmlns:a16="http://schemas.microsoft.com/office/drawing/2014/main" id="{77B6A302-85ED-37C0-668E-1450B9B58FF4}"/>
              </a:ext>
            </a:extLst>
          </p:cNvPr>
          <p:cNvSpPr>
            <a:spLocks noGrp="1"/>
          </p:cNvSpPr>
          <p:nvPr>
            <p:ph type="body" sz="quarter" idx="111"/>
          </p:nvPr>
        </p:nvSpPr>
        <p:spPr/>
        <p:txBody>
          <a:bodyPr/>
          <a:lstStyle/>
          <a:p>
            <a:endParaRPr lang="en-US"/>
          </a:p>
        </p:txBody>
      </p:sp>
      <p:sp>
        <p:nvSpPr>
          <p:cNvPr id="27" name="Date Placeholder 2">
            <a:extLst>
              <a:ext uri="{FF2B5EF4-FFF2-40B4-BE49-F238E27FC236}">
                <a16:creationId xmlns:a16="http://schemas.microsoft.com/office/drawing/2014/main" id="{3D950FD8-22C0-A056-D768-7166C4478C50}"/>
              </a:ext>
            </a:extLst>
          </p:cNvPr>
          <p:cNvSpPr>
            <a:spLocks noGrp="1"/>
          </p:cNvSpPr>
          <p:nvPr>
            <p:ph type="dt" sz="half" idx="20"/>
          </p:nvPr>
        </p:nvSpPr>
        <p:spPr/>
        <p:txBody>
          <a:bodyPr/>
          <a:lstStyle/>
          <a:p>
            <a:endParaRPr lang="en-GB"/>
          </a:p>
        </p:txBody>
      </p:sp>
      <p:sp>
        <p:nvSpPr>
          <p:cNvPr id="20" name="Title 3">
            <a:extLst>
              <a:ext uri="{FF2B5EF4-FFF2-40B4-BE49-F238E27FC236}">
                <a16:creationId xmlns:a16="http://schemas.microsoft.com/office/drawing/2014/main" id="{F6BE0C07-E7A7-9214-12B4-9C5B78FD0FDD}"/>
              </a:ext>
            </a:extLst>
          </p:cNvPr>
          <p:cNvSpPr>
            <a:spLocks noGrp="1"/>
          </p:cNvSpPr>
          <p:nvPr>
            <p:ph type="title"/>
          </p:nvPr>
        </p:nvSpPr>
        <p:spPr/>
        <p:txBody>
          <a:bodyPr wrap="square" anchor="t">
            <a:normAutofit/>
          </a:bodyPr>
          <a:lstStyle/>
          <a:p>
            <a:r>
              <a:rPr lang="en-US" dirty="0"/>
              <a:t>Common symptoms in similar indications</a:t>
            </a:r>
          </a:p>
        </p:txBody>
      </p:sp>
      <p:graphicFrame>
        <p:nvGraphicFramePr>
          <p:cNvPr id="7" name="Content Placeholder 6">
            <a:extLst>
              <a:ext uri="{FF2B5EF4-FFF2-40B4-BE49-F238E27FC236}">
                <a16:creationId xmlns:a16="http://schemas.microsoft.com/office/drawing/2014/main" id="{C381F5F2-6CFF-DC78-6DF6-6C0C1AFCC604}"/>
              </a:ext>
            </a:extLst>
          </p:cNvPr>
          <p:cNvGraphicFramePr>
            <a:graphicFrameLocks noGrp="1"/>
          </p:cNvGraphicFramePr>
          <p:nvPr>
            <p:ph sz="quarter" idx="19"/>
            <p:extLst>
              <p:ext uri="{D42A27DB-BD31-4B8C-83A1-F6EECF244321}">
                <p14:modId xmlns:p14="http://schemas.microsoft.com/office/powerpoint/2010/main" val="319554144"/>
              </p:ext>
            </p:extLst>
          </p:nvPr>
        </p:nvGraphicFramePr>
        <p:xfrm>
          <a:off x="5486400" y="836112"/>
          <a:ext cx="6096002" cy="4933406"/>
        </p:xfrm>
        <a:graphic>
          <a:graphicData uri="http://schemas.openxmlformats.org/drawingml/2006/table">
            <a:tbl>
              <a:tblPr firstRow="1" bandRow="1">
                <a:tableStyleId>{3B4B98B0-60AC-42C2-AFA5-B58CD77FA1E5}</a:tableStyleId>
              </a:tblPr>
              <a:tblGrid>
                <a:gridCol w="1522454">
                  <a:extLst>
                    <a:ext uri="{9D8B030D-6E8A-4147-A177-3AD203B41FA5}">
                      <a16:colId xmlns:a16="http://schemas.microsoft.com/office/drawing/2014/main" val="1959516756"/>
                    </a:ext>
                  </a:extLst>
                </a:gridCol>
                <a:gridCol w="1560333">
                  <a:extLst>
                    <a:ext uri="{9D8B030D-6E8A-4147-A177-3AD203B41FA5}">
                      <a16:colId xmlns:a16="http://schemas.microsoft.com/office/drawing/2014/main" val="3136484612"/>
                    </a:ext>
                  </a:extLst>
                </a:gridCol>
                <a:gridCol w="1495094">
                  <a:extLst>
                    <a:ext uri="{9D8B030D-6E8A-4147-A177-3AD203B41FA5}">
                      <a16:colId xmlns:a16="http://schemas.microsoft.com/office/drawing/2014/main" val="1990359423"/>
                    </a:ext>
                  </a:extLst>
                </a:gridCol>
                <a:gridCol w="1518121">
                  <a:extLst>
                    <a:ext uri="{9D8B030D-6E8A-4147-A177-3AD203B41FA5}">
                      <a16:colId xmlns:a16="http://schemas.microsoft.com/office/drawing/2014/main" val="2764274549"/>
                    </a:ext>
                  </a:extLst>
                </a:gridCol>
              </a:tblGrid>
              <a:tr h="364682">
                <a:tc>
                  <a:txBody>
                    <a:bodyPr/>
                    <a:lstStyle/>
                    <a:p>
                      <a:r>
                        <a:rPr lang="en-ES" sz="1600"/>
                        <a:t>Disorder</a:t>
                      </a:r>
                    </a:p>
                  </a:txBody>
                  <a:tcPr marL="81830" marR="81830" marT="40915" marB="40915"/>
                </a:tc>
                <a:tc>
                  <a:txBody>
                    <a:bodyPr/>
                    <a:lstStyle/>
                    <a:p>
                      <a:r>
                        <a:rPr lang="en-ES" sz="1600"/>
                        <a:t>Muscle</a:t>
                      </a:r>
                    </a:p>
                  </a:txBody>
                  <a:tcPr marL="81830" marR="81830" marT="40915" marB="40915"/>
                </a:tc>
                <a:tc>
                  <a:txBody>
                    <a:bodyPr/>
                    <a:lstStyle/>
                    <a:p>
                      <a:r>
                        <a:rPr lang="en-ES" sz="1600"/>
                        <a:t>Voice</a:t>
                      </a:r>
                    </a:p>
                  </a:txBody>
                  <a:tcPr marL="81830" marR="81830" marT="40915" marB="40915"/>
                </a:tc>
                <a:tc>
                  <a:txBody>
                    <a:bodyPr/>
                    <a:lstStyle/>
                    <a:p>
                      <a:r>
                        <a:rPr lang="en-ES" sz="1600"/>
                        <a:t>Respiratory</a:t>
                      </a:r>
                    </a:p>
                  </a:txBody>
                  <a:tcPr marL="81830" marR="81830" marT="40915" marB="40915"/>
                </a:tc>
                <a:extLst>
                  <a:ext uri="{0D108BD9-81ED-4DB2-BD59-A6C34878D82A}">
                    <a16:rowId xmlns:a16="http://schemas.microsoft.com/office/drawing/2014/main" val="1618908695"/>
                  </a:ext>
                </a:extLst>
              </a:tr>
              <a:tr h="863830">
                <a:tc>
                  <a:txBody>
                    <a:bodyPr/>
                    <a:lstStyle/>
                    <a:p>
                      <a:r>
                        <a:rPr lang="en-ES" sz="1600" b="1">
                          <a:solidFill>
                            <a:schemeClr val="accent2"/>
                          </a:solidFill>
                        </a:rPr>
                        <a:t>gMG</a:t>
                      </a:r>
                    </a:p>
                  </a:txBody>
                  <a:tcPr marL="81830" marR="81830" marT="40915" marB="40915"/>
                </a:tc>
                <a:tc>
                  <a:txBody>
                    <a:bodyPr/>
                    <a:lstStyle/>
                    <a:p>
                      <a:r>
                        <a:rPr lang="en-ES" sz="1600"/>
                        <a:t>Muscle weakness</a:t>
                      </a:r>
                    </a:p>
                  </a:txBody>
                  <a:tcPr marL="81830" marR="81830" marT="40915" marB="40915"/>
                </a:tc>
                <a:tc>
                  <a:txBody>
                    <a:bodyPr/>
                    <a:lstStyle/>
                    <a:p>
                      <a:r>
                        <a:rPr lang="en-ES" sz="1600"/>
                        <a:t>Hoarness, etc …</a:t>
                      </a:r>
                    </a:p>
                  </a:txBody>
                  <a:tcPr marL="81830" marR="81830" marT="40915" marB="40915"/>
                </a:tc>
                <a:tc>
                  <a:txBody>
                    <a:bodyPr/>
                    <a:lstStyle/>
                    <a:p>
                      <a:r>
                        <a:rPr lang="en-ES" sz="1600"/>
                        <a:t>Dyspnoea, respiratory failure</a:t>
                      </a:r>
                    </a:p>
                  </a:txBody>
                  <a:tcPr marL="81830" marR="81830" marT="40915" marB="40915"/>
                </a:tc>
                <a:extLst>
                  <a:ext uri="{0D108BD9-81ED-4DB2-BD59-A6C34878D82A}">
                    <a16:rowId xmlns:a16="http://schemas.microsoft.com/office/drawing/2014/main" val="2947405840"/>
                  </a:ext>
                </a:extLst>
              </a:tr>
              <a:tr h="614256">
                <a:tc>
                  <a:txBody>
                    <a:bodyPr/>
                    <a:lstStyle/>
                    <a:p>
                      <a:r>
                        <a:rPr lang="en-ES" sz="1600" b="1">
                          <a:solidFill>
                            <a:schemeClr val="accent2"/>
                          </a:solidFill>
                        </a:rPr>
                        <a:t>NF1</a:t>
                      </a:r>
                    </a:p>
                  </a:txBody>
                  <a:tcPr marL="81830" marR="81830" marT="40915" marB="40915"/>
                </a:tc>
                <a:tc>
                  <a:txBody>
                    <a:bodyPr/>
                    <a:lstStyle/>
                    <a:p>
                      <a:r>
                        <a:rPr lang="en-ES" sz="1600"/>
                        <a:t>Muscle weakness</a:t>
                      </a:r>
                    </a:p>
                  </a:txBody>
                  <a:tcPr marL="81830" marR="81830" marT="40915" marB="40915"/>
                </a:tc>
                <a:tc>
                  <a:txBody>
                    <a:bodyPr/>
                    <a:lstStyle/>
                    <a:p>
                      <a:r>
                        <a:rPr lang="en-ES" sz="1600"/>
                        <a:t>*</a:t>
                      </a:r>
                    </a:p>
                  </a:txBody>
                  <a:tcPr marL="81830" marR="81830" marT="40915" marB="40915"/>
                </a:tc>
                <a:tc>
                  <a:txBody>
                    <a:bodyPr/>
                    <a:lstStyle/>
                    <a:p>
                      <a:r>
                        <a:rPr lang="en-ES" sz="1600"/>
                        <a:t>Breathing problems *</a:t>
                      </a:r>
                    </a:p>
                  </a:txBody>
                  <a:tcPr marL="81830" marR="81830" marT="40915" marB="40915"/>
                </a:tc>
                <a:extLst>
                  <a:ext uri="{0D108BD9-81ED-4DB2-BD59-A6C34878D82A}">
                    <a16:rowId xmlns:a16="http://schemas.microsoft.com/office/drawing/2014/main" val="2554565705"/>
                  </a:ext>
                </a:extLst>
              </a:tr>
              <a:tr h="1113404">
                <a:tc>
                  <a:txBody>
                    <a:bodyPr/>
                    <a:lstStyle/>
                    <a:p>
                      <a:r>
                        <a:rPr lang="en-ES" sz="1600" b="1">
                          <a:solidFill>
                            <a:schemeClr val="accent2"/>
                          </a:solidFill>
                        </a:rPr>
                        <a:t>HPP</a:t>
                      </a:r>
                    </a:p>
                  </a:txBody>
                  <a:tcPr marL="81830" marR="81830" marT="40915" marB="40915"/>
                </a:tc>
                <a:tc>
                  <a:txBody>
                    <a:bodyPr/>
                    <a:lstStyle/>
                    <a:p>
                      <a:r>
                        <a:rPr lang="en-ES" sz="1600"/>
                        <a:t>Muscle stiffness, weakness and pain</a:t>
                      </a:r>
                    </a:p>
                  </a:txBody>
                  <a:tcPr marL="81830" marR="81830" marT="40915" marB="40915"/>
                </a:tc>
                <a:tc>
                  <a:txBody>
                    <a:bodyPr/>
                    <a:lstStyle/>
                    <a:p>
                      <a:r>
                        <a:rPr lang="en-ES" sz="1600"/>
                        <a:t>Secondary to neurological symptoms **</a:t>
                      </a:r>
                    </a:p>
                  </a:txBody>
                  <a:tcPr marL="81830" marR="81830" marT="40915" marB="40915"/>
                </a:tc>
                <a:tc>
                  <a:txBody>
                    <a:bodyPr/>
                    <a:lstStyle/>
                    <a:p>
                      <a:r>
                        <a:rPr lang="en-ES" sz="1600"/>
                        <a:t>Breathing difficulties and respiratory failure</a:t>
                      </a:r>
                    </a:p>
                  </a:txBody>
                  <a:tcPr marL="81830" marR="81830" marT="40915" marB="40915"/>
                </a:tc>
                <a:extLst>
                  <a:ext uri="{0D108BD9-81ED-4DB2-BD59-A6C34878D82A}">
                    <a16:rowId xmlns:a16="http://schemas.microsoft.com/office/drawing/2014/main" val="830901298"/>
                  </a:ext>
                </a:extLst>
              </a:tr>
              <a:tr h="1113404">
                <a:tc>
                  <a:txBody>
                    <a:bodyPr/>
                    <a:lstStyle/>
                    <a:p>
                      <a:r>
                        <a:rPr lang="en-ES" sz="1600" b="1">
                          <a:solidFill>
                            <a:schemeClr val="accent2"/>
                          </a:solidFill>
                        </a:rPr>
                        <a:t>Amyloidosis</a:t>
                      </a:r>
                    </a:p>
                  </a:txBody>
                  <a:tcPr marL="81830" marR="81830" marT="40915" marB="40915"/>
                </a:tc>
                <a:tc>
                  <a:txBody>
                    <a:bodyPr/>
                    <a:lstStyle/>
                    <a:p>
                      <a:r>
                        <a:rPr lang="en-ES" sz="1600"/>
                        <a:t>Muscle weakness</a:t>
                      </a:r>
                    </a:p>
                  </a:txBody>
                  <a:tcPr marL="81830" marR="81830" marT="40915" marB="40915"/>
                </a:tc>
                <a:tc>
                  <a:txBody>
                    <a:bodyPr/>
                    <a:lstStyle/>
                    <a:p>
                      <a:r>
                        <a:rPr lang="en-ES" sz="1600"/>
                        <a:t>Hoarness</a:t>
                      </a:r>
                    </a:p>
                  </a:txBody>
                  <a:tcPr marL="81830" marR="81830" marT="40915" marB="40915"/>
                </a:tc>
                <a:tc>
                  <a:txBody>
                    <a:bodyPr/>
                    <a:lstStyle/>
                    <a:p>
                      <a:r>
                        <a:rPr lang="en-ES" sz="1600"/>
                        <a:t>Dyspnoea, secondary difficulties (cardiac) ***</a:t>
                      </a:r>
                    </a:p>
                  </a:txBody>
                  <a:tcPr marL="81830" marR="81830" marT="40915" marB="40915"/>
                </a:tc>
                <a:extLst>
                  <a:ext uri="{0D108BD9-81ED-4DB2-BD59-A6C34878D82A}">
                    <a16:rowId xmlns:a16="http://schemas.microsoft.com/office/drawing/2014/main" val="300330604"/>
                  </a:ext>
                </a:extLst>
              </a:tr>
              <a:tr h="863830">
                <a:tc>
                  <a:txBody>
                    <a:bodyPr/>
                    <a:lstStyle/>
                    <a:p>
                      <a:r>
                        <a:rPr lang="en-ES" sz="1600"/>
                        <a:t>Others? </a:t>
                      </a:r>
                      <a:r>
                        <a:rPr lang="en-GB" sz="1600"/>
                        <a:t>E</a:t>
                      </a:r>
                      <a:r>
                        <a:rPr lang="en-ES" sz="1600"/>
                        <a:t>x: </a:t>
                      </a:r>
                      <a:r>
                        <a:rPr lang="en-GB" sz="1600"/>
                        <a:t>M</a:t>
                      </a:r>
                      <a:r>
                        <a:rPr lang="en-ES" sz="1600"/>
                        <a:t>itochondrial, etc … </a:t>
                      </a:r>
                    </a:p>
                  </a:txBody>
                  <a:tcPr marL="81830" marR="81830" marT="40915" marB="40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sz="1600"/>
                        <a:t>Muscle weakness</a:t>
                      </a:r>
                    </a:p>
                    <a:p>
                      <a:endParaRPr lang="en-ES" sz="1600"/>
                    </a:p>
                  </a:txBody>
                  <a:tcPr marL="81830" marR="81830" marT="40915" marB="40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sz="1600" dirty="0"/>
                        <a:t>Muscle weakness</a:t>
                      </a:r>
                    </a:p>
                  </a:txBody>
                  <a:tcPr marL="81830" marR="81830" marT="40915" marB="40915"/>
                </a:tc>
                <a:tc>
                  <a:txBody>
                    <a:bodyPr/>
                    <a:lstStyle/>
                    <a:p>
                      <a:endParaRPr lang="en-ES" sz="1600"/>
                    </a:p>
                  </a:txBody>
                  <a:tcPr marL="81830" marR="81830" marT="40915" marB="40915"/>
                </a:tc>
                <a:extLst>
                  <a:ext uri="{0D108BD9-81ED-4DB2-BD59-A6C34878D82A}">
                    <a16:rowId xmlns:a16="http://schemas.microsoft.com/office/drawing/2014/main" val="3657975035"/>
                  </a:ext>
                </a:extLst>
              </a:tr>
            </a:tbl>
          </a:graphicData>
        </a:graphic>
      </p:graphicFrame>
      <p:sp>
        <p:nvSpPr>
          <p:cNvPr id="6" name="Slide Number Placeholder 5">
            <a:extLst>
              <a:ext uri="{FF2B5EF4-FFF2-40B4-BE49-F238E27FC236}">
                <a16:creationId xmlns:a16="http://schemas.microsoft.com/office/drawing/2014/main" id="{C5DDC051-B61C-3D3D-38AA-FDD4FDE8981A}"/>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13</a:t>
            </a:fld>
            <a:endParaRPr lang="en-GB"/>
          </a:p>
        </p:txBody>
      </p:sp>
    </p:spTree>
    <p:extLst>
      <p:ext uri="{BB962C8B-B14F-4D97-AF65-F5344CB8AC3E}">
        <p14:creationId xmlns:p14="http://schemas.microsoft.com/office/powerpoint/2010/main" val="50718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97665-31C4-13C0-8427-E58EB48383B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F937CF6D-69FD-3F37-715D-3717E579632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A8253E6A-D4D9-94F6-51E6-1DEF8296CAC5}"/>
              </a:ext>
            </a:extLst>
          </p:cNvPr>
          <p:cNvSpPr>
            <a:spLocks noGrp="1"/>
          </p:cNvSpPr>
          <p:nvPr>
            <p:ph type="title"/>
          </p:nvPr>
        </p:nvSpPr>
        <p:spPr/>
        <p:txBody>
          <a:bodyPr/>
          <a:lstStyle/>
          <a:p>
            <a:r>
              <a:rPr lang="en-ES" dirty="0"/>
              <a:t>Companies / Startups</a:t>
            </a:r>
          </a:p>
        </p:txBody>
      </p:sp>
      <p:graphicFrame>
        <p:nvGraphicFramePr>
          <p:cNvPr id="7" name="Content Placeholder 6">
            <a:extLst>
              <a:ext uri="{FF2B5EF4-FFF2-40B4-BE49-F238E27FC236}">
                <a16:creationId xmlns:a16="http://schemas.microsoft.com/office/drawing/2014/main" id="{D7F1D485-D648-ACE6-DDD4-746113B49C47}"/>
              </a:ext>
            </a:extLst>
          </p:cNvPr>
          <p:cNvGraphicFramePr>
            <a:graphicFrameLocks noGrp="1"/>
          </p:cNvGraphicFramePr>
          <p:nvPr>
            <p:ph sz="quarter" idx="19"/>
            <p:extLst>
              <p:ext uri="{D42A27DB-BD31-4B8C-83A1-F6EECF244321}">
                <p14:modId xmlns:p14="http://schemas.microsoft.com/office/powerpoint/2010/main" val="1062563944"/>
              </p:ext>
            </p:extLst>
          </p:nvPr>
        </p:nvGraphicFramePr>
        <p:xfrm>
          <a:off x="5091544" y="403812"/>
          <a:ext cx="6951519" cy="5201920"/>
        </p:xfrm>
        <a:graphic>
          <a:graphicData uri="http://schemas.openxmlformats.org/drawingml/2006/table">
            <a:tbl>
              <a:tblPr firstRow="1" bandRow="1">
                <a:tableStyleId>{3B4B98B0-60AC-42C2-AFA5-B58CD77FA1E5}</a:tableStyleId>
              </a:tblPr>
              <a:tblGrid>
                <a:gridCol w="1278083">
                  <a:extLst>
                    <a:ext uri="{9D8B030D-6E8A-4147-A177-3AD203B41FA5}">
                      <a16:colId xmlns:a16="http://schemas.microsoft.com/office/drawing/2014/main" val="2428173141"/>
                    </a:ext>
                  </a:extLst>
                </a:gridCol>
                <a:gridCol w="2202873">
                  <a:extLst>
                    <a:ext uri="{9D8B030D-6E8A-4147-A177-3AD203B41FA5}">
                      <a16:colId xmlns:a16="http://schemas.microsoft.com/office/drawing/2014/main" val="4257486070"/>
                    </a:ext>
                  </a:extLst>
                </a:gridCol>
                <a:gridCol w="3470563">
                  <a:extLst>
                    <a:ext uri="{9D8B030D-6E8A-4147-A177-3AD203B41FA5}">
                      <a16:colId xmlns:a16="http://schemas.microsoft.com/office/drawing/2014/main" val="2074509606"/>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3771819974"/>
                  </a:ext>
                </a:extLst>
              </a:tr>
              <a:tr h="370840">
                <a:tc>
                  <a:txBody>
                    <a:bodyPr/>
                    <a:lstStyle/>
                    <a:p>
                      <a:r>
                        <a:rPr lang="en-ES" sz="1100" b="1" dirty="0">
                          <a:solidFill>
                            <a:schemeClr val="accent2"/>
                          </a:solidFill>
                        </a:rPr>
                        <a:t>Canary Speech</a:t>
                      </a:r>
                    </a:p>
                  </a:txBody>
                  <a:tcPr/>
                </a:tc>
                <a:tc>
                  <a:txBody>
                    <a:bodyPr/>
                    <a:lstStyle/>
                    <a:p>
                      <a:r>
                        <a:rPr lang="en-GB" sz="1100" dirty="0"/>
                        <a:t>https://</a:t>
                      </a:r>
                      <a:r>
                        <a:rPr lang="en-GB" sz="1100" dirty="0" err="1"/>
                        <a:t>canaryspeech.com</a:t>
                      </a:r>
                      <a:endParaRPr lang="en-ES" sz="1100" dirty="0"/>
                    </a:p>
                  </a:txBody>
                  <a:tcPr/>
                </a:tc>
                <a:tc>
                  <a:txBody>
                    <a:bodyPr/>
                    <a:lstStyle/>
                    <a:p>
                      <a:pPr algn="just"/>
                      <a:r>
                        <a:rPr lang="en-GB" sz="1100" b="0" i="0" u="none" strike="noStrike" kern="1200" dirty="0">
                          <a:solidFill>
                            <a:schemeClr val="tx1"/>
                          </a:solidFill>
                          <a:effectLst/>
                          <a:latin typeface="+mn-lt"/>
                          <a:ea typeface="+mn-ea"/>
                          <a:cs typeface="+mn-cs"/>
                        </a:rPr>
                        <a:t>Canary Speech’s vocal biomarker technology unlocks voice as a vital sign, leading a new era of machine learning in healthcare. </a:t>
                      </a:r>
                      <a:endParaRPr lang="en-ES" sz="1100" dirty="0"/>
                    </a:p>
                  </a:txBody>
                  <a:tcPr/>
                </a:tc>
                <a:extLst>
                  <a:ext uri="{0D108BD9-81ED-4DB2-BD59-A6C34878D82A}">
                    <a16:rowId xmlns:a16="http://schemas.microsoft.com/office/drawing/2014/main" val="3134192618"/>
                  </a:ext>
                </a:extLst>
              </a:tr>
              <a:tr h="421919">
                <a:tc>
                  <a:txBody>
                    <a:bodyPr/>
                    <a:lstStyle/>
                    <a:p>
                      <a:r>
                        <a:rPr lang="en-ES" sz="1100" b="1" dirty="0">
                          <a:solidFill>
                            <a:schemeClr val="accent2"/>
                          </a:solidFill>
                          <a:latin typeface="+mn-lt"/>
                        </a:rPr>
                        <a:t>VoiceMed</a:t>
                      </a:r>
                    </a:p>
                  </a:txBody>
                  <a:tcPr/>
                </a:tc>
                <a:tc>
                  <a:txBody>
                    <a:bodyPr/>
                    <a:lstStyle/>
                    <a:p>
                      <a:r>
                        <a:rPr lang="en-GB" sz="1100" dirty="0">
                          <a:latin typeface="+mn-lt"/>
                        </a:rPr>
                        <a:t>https://</a:t>
                      </a:r>
                      <a:r>
                        <a:rPr lang="en-GB" sz="1100" dirty="0" err="1">
                          <a:latin typeface="+mn-lt"/>
                        </a:rPr>
                        <a:t>www.voicemed.io</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Acoustic analysis of voice and breath to measure multiple innovative biomarkers—for lung health, fitness, and more. Powered by advanced </a:t>
                      </a:r>
                      <a:r>
                        <a:rPr lang="en-GB" sz="1100" b="1" i="0" kern="1200" dirty="0">
                          <a:solidFill>
                            <a:schemeClr val="tx1"/>
                          </a:solidFill>
                          <a:effectLst/>
                          <a:latin typeface="+mn-lt"/>
                          <a:ea typeface="+mn-ea"/>
                          <a:cs typeface="+mn-cs"/>
                        </a:rPr>
                        <a:t>AI and deep-tech innovation</a:t>
                      </a:r>
                      <a:r>
                        <a:rPr lang="en-GB" sz="1100" b="0" i="0" kern="1200" dirty="0">
                          <a:solidFill>
                            <a:schemeClr val="tx1"/>
                          </a:solidFill>
                          <a:effectLst/>
                          <a:latin typeface="+mn-lt"/>
                          <a:ea typeface="+mn-ea"/>
                          <a:cs typeface="+mn-cs"/>
                        </a:rPr>
                        <a:t>.</a:t>
                      </a:r>
                      <a:endParaRPr lang="en-ES" sz="1100" dirty="0">
                        <a:latin typeface="+mn-lt"/>
                      </a:endParaRPr>
                    </a:p>
                  </a:txBody>
                  <a:tcPr/>
                </a:tc>
                <a:extLst>
                  <a:ext uri="{0D108BD9-81ED-4DB2-BD59-A6C34878D82A}">
                    <a16:rowId xmlns:a16="http://schemas.microsoft.com/office/drawing/2014/main" val="3922211926"/>
                  </a:ext>
                </a:extLst>
              </a:tr>
              <a:tr h="370840">
                <a:tc>
                  <a:txBody>
                    <a:bodyPr/>
                    <a:lstStyle/>
                    <a:p>
                      <a:r>
                        <a:rPr lang="en-ES" sz="1100" b="1" dirty="0">
                          <a:solidFill>
                            <a:schemeClr val="accent2"/>
                          </a:solidFill>
                          <a:latin typeface="+mn-lt"/>
                        </a:rPr>
                        <a:t>ModalityAI</a:t>
                      </a:r>
                    </a:p>
                  </a:txBody>
                  <a:tcPr/>
                </a:tc>
                <a:tc>
                  <a:txBody>
                    <a:bodyPr/>
                    <a:lstStyle/>
                    <a:p>
                      <a:r>
                        <a:rPr lang="en-GB" sz="1100" dirty="0">
                          <a:latin typeface="+mn-lt"/>
                        </a:rPr>
                        <a:t>https://</a:t>
                      </a:r>
                      <a:r>
                        <a:rPr lang="en-GB" sz="1100" dirty="0" err="1">
                          <a:latin typeface="+mn-lt"/>
                        </a:rPr>
                        <a:t>modality.ai</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Modality.AI</a:t>
                      </a:r>
                      <a:r>
                        <a:rPr lang="en-GB" sz="1100" b="0" i="0" kern="1200" dirty="0">
                          <a:solidFill>
                            <a:schemeClr val="tx1"/>
                          </a:solidFill>
                          <a:effectLst/>
                          <a:latin typeface="+mn-lt"/>
                          <a:ea typeface="+mn-ea"/>
                          <a:cs typeface="+mn-cs"/>
                        </a:rPr>
                        <a:t>, Inc. has developed the first automated, clinically validated, multimodal system to assess neurological and psychiatric states, in clinic and remotely. </a:t>
                      </a:r>
                      <a:endParaRPr lang="en-ES" sz="1100" dirty="0">
                        <a:latin typeface="+mn-lt"/>
                      </a:endParaRPr>
                    </a:p>
                  </a:txBody>
                  <a:tcPr/>
                </a:tc>
                <a:extLst>
                  <a:ext uri="{0D108BD9-81ED-4DB2-BD59-A6C34878D82A}">
                    <a16:rowId xmlns:a16="http://schemas.microsoft.com/office/drawing/2014/main" val="3322100941"/>
                  </a:ext>
                </a:extLst>
              </a:tr>
              <a:tr h="370840">
                <a:tc>
                  <a:txBody>
                    <a:bodyPr/>
                    <a:lstStyle/>
                    <a:p>
                      <a:r>
                        <a:rPr lang="en-ES" sz="1100" b="1" dirty="0">
                          <a:solidFill>
                            <a:schemeClr val="accent2"/>
                          </a:solidFill>
                          <a:latin typeface="+mn-lt"/>
                        </a:rPr>
                        <a:t>Vocadian</a:t>
                      </a:r>
                    </a:p>
                  </a:txBody>
                  <a:tcPr/>
                </a:tc>
                <a:tc>
                  <a:txBody>
                    <a:bodyPr/>
                    <a:lstStyle/>
                    <a:p>
                      <a:r>
                        <a:rPr lang="en-GB" sz="1100" dirty="0">
                          <a:latin typeface="+mn-lt"/>
                        </a:rPr>
                        <a:t>https://</a:t>
                      </a:r>
                      <a:r>
                        <a:rPr lang="en-GB" sz="1100" dirty="0" err="1">
                          <a:latin typeface="+mn-lt"/>
                        </a:rPr>
                        <a:t>www.vocadian.ai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Empowering safer, smarter workplaces, we deliver a cutting-edge voice-based tool that assesses and predicts fatigue in real-time</a:t>
                      </a:r>
                      <a:endParaRPr lang="en-ES" sz="1100" dirty="0">
                        <a:latin typeface="+mn-lt"/>
                      </a:endParaRPr>
                    </a:p>
                  </a:txBody>
                  <a:tcPr/>
                </a:tc>
                <a:extLst>
                  <a:ext uri="{0D108BD9-81ED-4DB2-BD59-A6C34878D82A}">
                    <a16:rowId xmlns:a16="http://schemas.microsoft.com/office/drawing/2014/main" val="2124013252"/>
                  </a:ext>
                </a:extLst>
              </a:tr>
              <a:tr h="370840">
                <a:tc>
                  <a:txBody>
                    <a:bodyPr/>
                    <a:lstStyle/>
                    <a:p>
                      <a:r>
                        <a:rPr lang="en-ES" sz="1100" b="1" dirty="0">
                          <a:solidFill>
                            <a:schemeClr val="accent2"/>
                          </a:solidFill>
                          <a:latin typeface="+mn-lt"/>
                        </a:rPr>
                        <a:t>UHURA BIONICS</a:t>
                      </a:r>
                    </a:p>
                  </a:txBody>
                  <a:tcPr/>
                </a:tc>
                <a:tc>
                  <a:txBody>
                    <a:bodyPr/>
                    <a:lstStyle/>
                    <a:p>
                      <a:r>
                        <a:rPr lang="en-GB" sz="1100" dirty="0">
                          <a:latin typeface="+mn-lt"/>
                        </a:rPr>
                        <a:t>https://</a:t>
                      </a:r>
                      <a:r>
                        <a:rPr lang="en-GB" sz="1100" dirty="0" err="1">
                          <a:latin typeface="+mn-lt"/>
                        </a:rPr>
                        <a:t>www.uhura.pl</a:t>
                      </a:r>
                      <a:r>
                        <a:rPr lang="en-GB" sz="1100" dirty="0">
                          <a:latin typeface="+mn-lt"/>
                        </a:rPr>
                        <a:t>/</a:t>
                      </a:r>
                      <a:r>
                        <a:rPr lang="en-GB" sz="1100" dirty="0" err="1">
                          <a:latin typeface="+mn-lt"/>
                        </a:rPr>
                        <a:t>en</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Uhura Bionics has set itself the goal of finding solution for atypical speech in voice and speech disorders for more than 136 million people worldwide.</a:t>
                      </a:r>
                      <a:endParaRPr lang="en-ES" sz="1100" dirty="0">
                        <a:latin typeface="+mn-lt"/>
                      </a:endParaRPr>
                    </a:p>
                  </a:txBody>
                  <a:tcPr/>
                </a:tc>
                <a:extLst>
                  <a:ext uri="{0D108BD9-81ED-4DB2-BD59-A6C34878D82A}">
                    <a16:rowId xmlns:a16="http://schemas.microsoft.com/office/drawing/2014/main" val="3371642532"/>
                  </a:ext>
                </a:extLst>
              </a:tr>
              <a:tr h="370840">
                <a:tc>
                  <a:txBody>
                    <a:bodyPr/>
                    <a:lstStyle/>
                    <a:p>
                      <a:r>
                        <a:rPr lang="en-ES" sz="1100" b="1" dirty="0">
                          <a:solidFill>
                            <a:schemeClr val="accent2"/>
                          </a:solidFill>
                          <a:latin typeface="+mn-lt"/>
                        </a:rPr>
                        <a:t>Noah Labs</a:t>
                      </a:r>
                    </a:p>
                  </a:txBody>
                  <a:tcPr/>
                </a:tc>
                <a:tc>
                  <a:txBody>
                    <a:bodyPr/>
                    <a:lstStyle/>
                    <a:p>
                      <a:r>
                        <a:rPr lang="en-GB" sz="1100" dirty="0">
                          <a:latin typeface="+mn-lt"/>
                        </a:rPr>
                        <a:t>https://</a:t>
                      </a:r>
                      <a:r>
                        <a:rPr lang="en-GB" sz="1100" dirty="0" err="1">
                          <a:latin typeface="+mn-lt"/>
                        </a:rPr>
                        <a:t>www.noah-labs.com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At Noah Labs, we empower patients with cardiovascular conditions to live healthier, longer lives by developing voice-based biomarkers for early detection and enabling the most accessible remote monitoring.</a:t>
                      </a:r>
                      <a:endParaRPr lang="en-ES" sz="1100" dirty="0">
                        <a:latin typeface="+mn-lt"/>
                      </a:endParaRPr>
                    </a:p>
                  </a:txBody>
                  <a:tcPr/>
                </a:tc>
                <a:extLst>
                  <a:ext uri="{0D108BD9-81ED-4DB2-BD59-A6C34878D82A}">
                    <a16:rowId xmlns:a16="http://schemas.microsoft.com/office/drawing/2014/main" val="2119547275"/>
                  </a:ext>
                </a:extLst>
              </a:tr>
              <a:tr h="370840">
                <a:tc>
                  <a:txBody>
                    <a:bodyPr/>
                    <a:lstStyle/>
                    <a:p>
                      <a:r>
                        <a:rPr lang="en-ES" sz="1100" b="1" dirty="0">
                          <a:solidFill>
                            <a:schemeClr val="accent2"/>
                          </a:solidFill>
                          <a:latin typeface="+mn-lt"/>
                        </a:rPr>
                        <a:t>Kintsugi</a:t>
                      </a:r>
                    </a:p>
                  </a:txBody>
                  <a:tcPr/>
                </a:tc>
                <a:tc>
                  <a:txBody>
                    <a:bodyPr/>
                    <a:lstStyle/>
                    <a:p>
                      <a:r>
                        <a:rPr lang="en-GB" sz="1100" dirty="0">
                          <a:latin typeface="+mn-lt"/>
                        </a:rPr>
                        <a:t>https://</a:t>
                      </a:r>
                      <a:r>
                        <a:rPr lang="en-GB" sz="1100" dirty="0" err="1">
                          <a:latin typeface="+mn-lt"/>
                        </a:rPr>
                        <a:t>www.kintsugihealth.com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We train and validate our voice biomarker AI models by conducting clinical trials with prestigious academic institutions and collaborating with top experts and research partners in healthcare. </a:t>
                      </a:r>
                      <a:endParaRPr lang="en-ES" sz="1100" dirty="0">
                        <a:latin typeface="+mn-lt"/>
                      </a:endParaRPr>
                    </a:p>
                  </a:txBody>
                  <a:tcPr/>
                </a:tc>
                <a:extLst>
                  <a:ext uri="{0D108BD9-81ED-4DB2-BD59-A6C34878D82A}">
                    <a16:rowId xmlns:a16="http://schemas.microsoft.com/office/drawing/2014/main" val="3091846835"/>
                  </a:ext>
                </a:extLst>
              </a:tr>
            </a:tbl>
          </a:graphicData>
        </a:graphic>
      </p:graphicFrame>
      <p:sp>
        <p:nvSpPr>
          <p:cNvPr id="6" name="Slide Number Placeholder 5">
            <a:extLst>
              <a:ext uri="{FF2B5EF4-FFF2-40B4-BE49-F238E27FC236}">
                <a16:creationId xmlns:a16="http://schemas.microsoft.com/office/drawing/2014/main" id="{2067CA47-6C22-0227-1607-4647FDA80A59}"/>
              </a:ext>
            </a:extLst>
          </p:cNvPr>
          <p:cNvSpPr>
            <a:spLocks noGrp="1"/>
          </p:cNvSpPr>
          <p:nvPr>
            <p:ph type="sldNum" sz="quarter" idx="22"/>
          </p:nvPr>
        </p:nvSpPr>
        <p:spPr/>
        <p:txBody>
          <a:bodyPr/>
          <a:lstStyle/>
          <a:p>
            <a:fld id="{F8E47D07-9D1E-4FE9-B31A-2F5863681021}" type="slidenum">
              <a:rPr lang="en-GB" smtClean="0"/>
              <a:pPr/>
              <a:t>14</a:t>
            </a:fld>
            <a:endParaRPr lang="en-GB"/>
          </a:p>
        </p:txBody>
      </p:sp>
    </p:spTree>
    <p:extLst>
      <p:ext uri="{BB962C8B-B14F-4D97-AF65-F5344CB8AC3E}">
        <p14:creationId xmlns:p14="http://schemas.microsoft.com/office/powerpoint/2010/main" val="325257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EE659-D8C5-B306-D05C-1D2D49CF271D}"/>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94D0B75-1C25-A3DB-7AF9-A773600A2DE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60A7C74-87F4-8D73-22F9-1878F2898B85}"/>
              </a:ext>
            </a:extLst>
          </p:cNvPr>
          <p:cNvSpPr>
            <a:spLocks noGrp="1"/>
          </p:cNvSpPr>
          <p:nvPr>
            <p:ph type="title"/>
          </p:nvPr>
        </p:nvSpPr>
        <p:spPr/>
        <p:txBody>
          <a:bodyPr/>
          <a:lstStyle/>
          <a:p>
            <a:r>
              <a:rPr lang="en-ES" dirty="0"/>
              <a:t>Companies / Startups</a:t>
            </a:r>
          </a:p>
        </p:txBody>
      </p:sp>
      <p:sp>
        <p:nvSpPr>
          <p:cNvPr id="6" name="Slide Number Placeholder 5">
            <a:extLst>
              <a:ext uri="{FF2B5EF4-FFF2-40B4-BE49-F238E27FC236}">
                <a16:creationId xmlns:a16="http://schemas.microsoft.com/office/drawing/2014/main" id="{ACCD6189-3B05-18D1-C9D0-AD51EFB2F219}"/>
              </a:ext>
            </a:extLst>
          </p:cNvPr>
          <p:cNvSpPr>
            <a:spLocks noGrp="1"/>
          </p:cNvSpPr>
          <p:nvPr>
            <p:ph type="sldNum" sz="quarter" idx="22"/>
          </p:nvPr>
        </p:nvSpPr>
        <p:spPr/>
        <p:txBody>
          <a:bodyPr/>
          <a:lstStyle/>
          <a:p>
            <a:fld id="{F8E47D07-9D1E-4FE9-B31A-2F5863681021}" type="slidenum">
              <a:rPr lang="en-GB" smtClean="0"/>
              <a:pPr/>
              <a:t>15</a:t>
            </a:fld>
            <a:endParaRPr lang="en-GB"/>
          </a:p>
        </p:txBody>
      </p:sp>
      <p:graphicFrame>
        <p:nvGraphicFramePr>
          <p:cNvPr id="7" name="Table 6">
            <a:extLst>
              <a:ext uri="{FF2B5EF4-FFF2-40B4-BE49-F238E27FC236}">
                <a16:creationId xmlns:a16="http://schemas.microsoft.com/office/drawing/2014/main" id="{CB846C12-23C9-0553-F370-5FABAC8F577C}"/>
              </a:ext>
            </a:extLst>
          </p:cNvPr>
          <p:cNvGraphicFramePr>
            <a:graphicFrameLocks noGrp="1"/>
          </p:cNvGraphicFramePr>
          <p:nvPr>
            <p:extLst>
              <p:ext uri="{D42A27DB-BD31-4B8C-83A1-F6EECF244321}">
                <p14:modId xmlns:p14="http://schemas.microsoft.com/office/powerpoint/2010/main" val="1079378525"/>
              </p:ext>
            </p:extLst>
          </p:nvPr>
        </p:nvGraphicFramePr>
        <p:xfrm>
          <a:off x="5074944" y="286980"/>
          <a:ext cx="6951519" cy="6040120"/>
        </p:xfrm>
        <a:graphic>
          <a:graphicData uri="http://schemas.openxmlformats.org/drawingml/2006/table">
            <a:tbl>
              <a:tblPr firstRow="1" bandRow="1">
                <a:tableStyleId>{3B4B98B0-60AC-42C2-AFA5-B58CD77FA1E5}</a:tableStyleId>
              </a:tblPr>
              <a:tblGrid>
                <a:gridCol w="1253120">
                  <a:extLst>
                    <a:ext uri="{9D8B030D-6E8A-4147-A177-3AD203B41FA5}">
                      <a16:colId xmlns:a16="http://schemas.microsoft.com/office/drawing/2014/main" val="2802705968"/>
                    </a:ext>
                  </a:extLst>
                </a:gridCol>
                <a:gridCol w="2223654">
                  <a:extLst>
                    <a:ext uri="{9D8B030D-6E8A-4147-A177-3AD203B41FA5}">
                      <a16:colId xmlns:a16="http://schemas.microsoft.com/office/drawing/2014/main" val="1497859687"/>
                    </a:ext>
                  </a:extLst>
                </a:gridCol>
                <a:gridCol w="3474745">
                  <a:extLst>
                    <a:ext uri="{9D8B030D-6E8A-4147-A177-3AD203B41FA5}">
                      <a16:colId xmlns:a16="http://schemas.microsoft.com/office/drawing/2014/main" val="1321481858"/>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1188076187"/>
                  </a:ext>
                </a:extLst>
              </a:tr>
              <a:tr h="370840">
                <a:tc>
                  <a:txBody>
                    <a:bodyPr/>
                    <a:lstStyle/>
                    <a:p>
                      <a:r>
                        <a:rPr lang="en-ES" sz="1100" b="1" dirty="0">
                          <a:solidFill>
                            <a:schemeClr val="accent2"/>
                          </a:solidFill>
                        </a:rPr>
                        <a:t>Amplifier</a:t>
                      </a:r>
                    </a:p>
                  </a:txBody>
                  <a:tcPr/>
                </a:tc>
                <a:tc>
                  <a:txBody>
                    <a:bodyPr/>
                    <a:lstStyle/>
                    <a:p>
                      <a:r>
                        <a:rPr lang="en-GB" sz="1100" dirty="0"/>
                        <a:t>https://</a:t>
                      </a:r>
                      <a:r>
                        <a:rPr lang="en-GB" sz="1100" dirty="0" err="1"/>
                        <a:t>www.amplifierhealth.com</a:t>
                      </a:r>
                      <a:endParaRPr lang="en-ES" sz="1100" dirty="0"/>
                    </a:p>
                  </a:txBody>
                  <a:tcPr/>
                </a:tc>
                <a:tc>
                  <a:txBody>
                    <a:bodyPr/>
                    <a:lstStyle/>
                    <a:p>
                      <a:pPr algn="just"/>
                      <a:r>
                        <a:rPr lang="en-GB" sz="1100" b="0" i="0" kern="1200" dirty="0">
                          <a:solidFill>
                            <a:schemeClr val="tx1"/>
                          </a:solidFill>
                          <a:effectLst/>
                          <a:latin typeface="+mn-lt"/>
                          <a:ea typeface="+mn-ea"/>
                          <a:cs typeface="+mn-cs"/>
                        </a:rPr>
                        <a:t>Like heart rate or blood pressure, your voice holds crucial health data. Amplifier unlocks this data, turning voice into a vital sign.</a:t>
                      </a:r>
                      <a:endParaRPr lang="en-ES" sz="1100" dirty="0"/>
                    </a:p>
                  </a:txBody>
                  <a:tcPr/>
                </a:tc>
                <a:extLst>
                  <a:ext uri="{0D108BD9-81ED-4DB2-BD59-A6C34878D82A}">
                    <a16:rowId xmlns:a16="http://schemas.microsoft.com/office/drawing/2014/main" val="4025487933"/>
                  </a:ext>
                </a:extLst>
              </a:tr>
              <a:tr h="370840">
                <a:tc>
                  <a:txBody>
                    <a:bodyPr/>
                    <a:lstStyle/>
                    <a:p>
                      <a:r>
                        <a:rPr lang="en-ES" sz="1100" b="1" dirty="0">
                          <a:solidFill>
                            <a:schemeClr val="accent2"/>
                          </a:solidFill>
                          <a:latin typeface="+mn-lt"/>
                        </a:rPr>
                        <a:t>Audeering</a:t>
                      </a:r>
                    </a:p>
                  </a:txBody>
                  <a:tcPr/>
                </a:tc>
                <a:tc>
                  <a:txBody>
                    <a:bodyPr/>
                    <a:lstStyle/>
                    <a:p>
                      <a:r>
                        <a:rPr lang="en-GB" sz="1100" dirty="0">
                          <a:latin typeface="+mn-lt"/>
                        </a:rPr>
                        <a:t>https://</a:t>
                      </a:r>
                      <a:r>
                        <a:rPr lang="en-GB" sz="1100" dirty="0" err="1">
                          <a:latin typeface="+mn-lt"/>
                        </a:rPr>
                        <a:t>www.audeering.com</a:t>
                      </a:r>
                      <a:r>
                        <a:rPr lang="en-GB" sz="1100" dirty="0">
                          <a:latin typeface="+mn-lt"/>
                        </a:rPr>
                        <a:t>/</a:t>
                      </a:r>
                      <a:endParaRPr lang="en-ES" sz="1100" dirty="0">
                        <a:latin typeface="+mn-lt"/>
                      </a:endParaRPr>
                    </a:p>
                  </a:txBody>
                  <a:tcPr/>
                </a:tc>
                <a:tc>
                  <a:txBody>
                    <a:bodyPr/>
                    <a:lstStyle/>
                    <a:p>
                      <a:pPr algn="just"/>
                      <a:r>
                        <a:rPr lang="en-GB" sz="1100" b="0" i="0" kern="1200">
                          <a:solidFill>
                            <a:schemeClr val="tx1"/>
                          </a:solidFill>
                          <a:effectLst/>
                          <a:latin typeface="+mn-lt"/>
                          <a:ea typeface="+mn-ea"/>
                          <a:cs typeface="+mn-cs"/>
                        </a:rPr>
                        <a:t>Our </a:t>
                      </a:r>
                      <a:r>
                        <a:rPr lang="en-GB" sz="1100" b="0" i="0" kern="1200" dirty="0">
                          <a:solidFill>
                            <a:schemeClr val="tx1"/>
                          </a:solidFill>
                          <a:effectLst/>
                          <a:latin typeface="+mn-lt"/>
                          <a:ea typeface="+mn-ea"/>
                          <a:cs typeface="+mn-cs"/>
                        </a:rPr>
                        <a:t>cutting-edge Voice AI technology enables machines to understand and respond to human vocal expression, ushering in a new age of empathetic AI-interactions. </a:t>
                      </a:r>
                      <a:r>
                        <a:rPr lang="en-GB" sz="1100" b="0" i="0" kern="1200" dirty="0" err="1">
                          <a:solidFill>
                            <a:schemeClr val="tx1"/>
                          </a:solidFill>
                          <a:effectLst/>
                          <a:latin typeface="+mn-lt"/>
                          <a:ea typeface="+mn-ea"/>
                          <a:cs typeface="+mn-cs"/>
                        </a:rPr>
                        <a:t>audEERING</a:t>
                      </a:r>
                      <a:r>
                        <a:rPr lang="en-GB" sz="1100" b="0" i="0" kern="1200" dirty="0">
                          <a:solidFill>
                            <a:schemeClr val="tx1"/>
                          </a:solidFill>
                          <a:effectLst/>
                          <a:latin typeface="+mn-lt"/>
                          <a:ea typeface="+mn-ea"/>
                          <a:cs typeface="+mn-cs"/>
                        </a:rPr>
                        <a:t>® bridges the gap between humans and machines, creating a future where technology is in tune with our tone of voice. </a:t>
                      </a:r>
                      <a:endParaRPr lang="en-ES" sz="1100" dirty="0">
                        <a:latin typeface="+mn-lt"/>
                      </a:endParaRPr>
                    </a:p>
                  </a:txBody>
                  <a:tcPr/>
                </a:tc>
                <a:extLst>
                  <a:ext uri="{0D108BD9-81ED-4DB2-BD59-A6C34878D82A}">
                    <a16:rowId xmlns:a16="http://schemas.microsoft.com/office/drawing/2014/main" val="3622318359"/>
                  </a:ext>
                </a:extLst>
              </a:tr>
              <a:tr h="370840">
                <a:tc>
                  <a:txBody>
                    <a:bodyPr/>
                    <a:lstStyle/>
                    <a:p>
                      <a:r>
                        <a:rPr lang="en-ES" sz="1100" b="1" dirty="0">
                          <a:solidFill>
                            <a:schemeClr val="accent2"/>
                          </a:solidFill>
                          <a:latin typeface="+mn-lt"/>
                        </a:rPr>
                        <a:t>Klaatch</a:t>
                      </a:r>
                    </a:p>
                  </a:txBody>
                  <a:tcPr/>
                </a:tc>
                <a:tc>
                  <a:txBody>
                    <a:bodyPr/>
                    <a:lstStyle/>
                    <a:p>
                      <a:r>
                        <a:rPr lang="en-GB" sz="1100" dirty="0">
                          <a:latin typeface="+mn-lt"/>
                        </a:rPr>
                        <a:t>https://</a:t>
                      </a:r>
                      <a:r>
                        <a:rPr lang="en-GB" sz="1100" dirty="0" err="1">
                          <a:latin typeface="+mn-lt"/>
                        </a:rPr>
                        <a:t>www.klaatch.com</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Klaatch</a:t>
                      </a:r>
                      <a:r>
                        <a:rPr lang="en-GB" sz="1100" b="0" i="0" kern="1200" dirty="0">
                          <a:solidFill>
                            <a:schemeClr val="tx1"/>
                          </a:solidFill>
                          <a:effectLst/>
                          <a:latin typeface="+mn-lt"/>
                          <a:ea typeface="+mn-ea"/>
                          <a:cs typeface="+mn-cs"/>
                        </a:rPr>
                        <a:t> has developed the Social Quotient, the first holistic measure of individual and community social connection that finally provides the information you need to increase social connection, reduce loneliness, and improve performance. </a:t>
                      </a:r>
                      <a:endParaRPr lang="en-ES" sz="1100" dirty="0">
                        <a:latin typeface="+mn-lt"/>
                      </a:endParaRPr>
                    </a:p>
                  </a:txBody>
                  <a:tcPr/>
                </a:tc>
                <a:extLst>
                  <a:ext uri="{0D108BD9-81ED-4DB2-BD59-A6C34878D82A}">
                    <a16:rowId xmlns:a16="http://schemas.microsoft.com/office/drawing/2014/main" val="2195139931"/>
                  </a:ext>
                </a:extLst>
              </a:tr>
              <a:tr h="370840">
                <a:tc>
                  <a:txBody>
                    <a:bodyPr/>
                    <a:lstStyle/>
                    <a:p>
                      <a:r>
                        <a:rPr lang="en-ES" sz="1100" b="1" dirty="0">
                          <a:solidFill>
                            <a:schemeClr val="accent2"/>
                          </a:solidFill>
                          <a:latin typeface="+mn-lt"/>
                        </a:rPr>
                        <a:t>Phonely</a:t>
                      </a:r>
                    </a:p>
                  </a:txBody>
                  <a:tcPr/>
                </a:tc>
                <a:tc>
                  <a:txBody>
                    <a:bodyPr/>
                    <a:lstStyle/>
                    <a:p>
                      <a:r>
                        <a:rPr lang="en-GB" sz="1100" dirty="0">
                          <a:latin typeface="+mn-lt"/>
                        </a:rPr>
                        <a:t>https://</a:t>
                      </a:r>
                      <a:r>
                        <a:rPr lang="en-GB" sz="1100" dirty="0" err="1">
                          <a:latin typeface="+mn-lt"/>
                        </a:rPr>
                        <a:t>www.phonely.ai</a:t>
                      </a:r>
                      <a:r>
                        <a:rPr lang="en-GB" sz="1100" dirty="0">
                          <a:latin typeface="+mn-lt"/>
                        </a:rPr>
                        <a:t>/product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Everything you need to answer any call with AI </a:t>
                      </a:r>
                    </a:p>
                    <a:p>
                      <a:pPr algn="just"/>
                      <a:r>
                        <a:rPr lang="en-GB" sz="1100" b="0" i="0" kern="1200" dirty="0" err="1">
                          <a:solidFill>
                            <a:schemeClr val="tx1"/>
                          </a:solidFill>
                          <a:effectLst/>
                          <a:latin typeface="+mn-lt"/>
                          <a:ea typeface="+mn-ea"/>
                          <a:cs typeface="+mn-cs"/>
                        </a:rPr>
                        <a:t>Phonely</a:t>
                      </a:r>
                      <a:r>
                        <a:rPr lang="en-GB" sz="1100" b="0" i="0" kern="1200" dirty="0">
                          <a:solidFill>
                            <a:schemeClr val="tx1"/>
                          </a:solidFill>
                          <a:effectLst/>
                          <a:latin typeface="+mn-lt"/>
                          <a:ea typeface="+mn-ea"/>
                          <a:cs typeface="+mn-cs"/>
                        </a:rPr>
                        <a:t> gives you all the tools you need to harness voice AI, empowering you to reduce costs  and scale your contact </a:t>
                      </a:r>
                      <a:r>
                        <a:rPr lang="en-GB" sz="1100" b="0" i="0" kern="1200" dirty="0" err="1">
                          <a:solidFill>
                            <a:schemeClr val="tx1"/>
                          </a:solidFill>
                          <a:effectLst/>
                          <a:latin typeface="+mn-lt"/>
                          <a:ea typeface="+mn-ea"/>
                          <a:cs typeface="+mn-cs"/>
                        </a:rPr>
                        <a:t>center</a:t>
                      </a:r>
                      <a:r>
                        <a:rPr lang="en-GB" sz="1100" b="0" i="0" kern="1200" dirty="0">
                          <a:solidFill>
                            <a:schemeClr val="tx1"/>
                          </a:solidFill>
                          <a:effectLst/>
                          <a:latin typeface="+mn-lt"/>
                          <a:ea typeface="+mn-ea"/>
                          <a:cs typeface="+mn-cs"/>
                        </a:rPr>
                        <a:t> effortlessly.</a:t>
                      </a:r>
                    </a:p>
                  </a:txBody>
                  <a:tcPr/>
                </a:tc>
                <a:extLst>
                  <a:ext uri="{0D108BD9-81ED-4DB2-BD59-A6C34878D82A}">
                    <a16:rowId xmlns:a16="http://schemas.microsoft.com/office/drawing/2014/main" val="3878212476"/>
                  </a:ext>
                </a:extLst>
              </a:tr>
              <a:tr h="370840">
                <a:tc>
                  <a:txBody>
                    <a:bodyPr/>
                    <a:lstStyle/>
                    <a:p>
                      <a:r>
                        <a:rPr lang="en-ES" sz="1100" b="1" dirty="0">
                          <a:solidFill>
                            <a:schemeClr val="accent2"/>
                          </a:solidFill>
                          <a:latin typeface="+mn-lt"/>
                        </a:rPr>
                        <a:t>Virtuosis</a:t>
                      </a:r>
                    </a:p>
                  </a:txBody>
                  <a:tcPr/>
                </a:tc>
                <a:tc>
                  <a:txBody>
                    <a:bodyPr/>
                    <a:lstStyle/>
                    <a:p>
                      <a:r>
                        <a:rPr lang="en-GB" sz="1100" dirty="0">
                          <a:latin typeface="+mn-lt"/>
                        </a:rPr>
                        <a:t>https://</a:t>
                      </a:r>
                      <a:r>
                        <a:rPr lang="en-GB" sz="1100" dirty="0" err="1">
                          <a:latin typeface="+mn-lt"/>
                        </a:rPr>
                        <a:t>www.virtuosis.ai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Track mood and engagement, prevent burnout, and early-detect team conflicts. Identify individual needs and automatically recommend the best support. </a:t>
                      </a:r>
                    </a:p>
                  </a:txBody>
                  <a:tcPr/>
                </a:tc>
                <a:extLst>
                  <a:ext uri="{0D108BD9-81ED-4DB2-BD59-A6C34878D82A}">
                    <a16:rowId xmlns:a16="http://schemas.microsoft.com/office/drawing/2014/main" val="1391147746"/>
                  </a:ext>
                </a:extLst>
              </a:tr>
              <a:tr h="370840">
                <a:tc>
                  <a:txBody>
                    <a:bodyPr/>
                    <a:lstStyle/>
                    <a:p>
                      <a:r>
                        <a:rPr lang="en-ES" sz="1100" b="1" dirty="0">
                          <a:solidFill>
                            <a:schemeClr val="accent2"/>
                          </a:solidFill>
                          <a:latin typeface="+mn-lt"/>
                        </a:rPr>
                        <a:t>Sonde</a:t>
                      </a:r>
                    </a:p>
                  </a:txBody>
                  <a:tcPr/>
                </a:tc>
                <a:tc>
                  <a:txBody>
                    <a:bodyPr/>
                    <a:lstStyle/>
                    <a:p>
                      <a:r>
                        <a:rPr lang="en-GB" sz="1100" dirty="0">
                          <a:latin typeface="+mn-lt"/>
                        </a:rPr>
                        <a:t>https://</a:t>
                      </a:r>
                      <a:r>
                        <a:rPr lang="en-GB" sz="1100" dirty="0" err="1">
                          <a:latin typeface="+mn-lt"/>
                        </a:rPr>
                        <a:t>www.sondehealth.com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Sonde’s API/SDK platform makes it easy to integrate vocal biomarker analysis into your organization’s health initiatives to gain new insights into users’ mental, cognitive and/or respiratory fitness.</a:t>
                      </a:r>
                    </a:p>
                  </a:txBody>
                  <a:tcPr/>
                </a:tc>
                <a:extLst>
                  <a:ext uri="{0D108BD9-81ED-4DB2-BD59-A6C34878D82A}">
                    <a16:rowId xmlns:a16="http://schemas.microsoft.com/office/drawing/2014/main" val="1994767131"/>
                  </a:ext>
                </a:extLst>
              </a:tr>
              <a:tr h="370840">
                <a:tc>
                  <a:txBody>
                    <a:bodyPr/>
                    <a:lstStyle/>
                    <a:p>
                      <a:r>
                        <a:rPr lang="en-GB" sz="1100" b="1" dirty="0" err="1">
                          <a:solidFill>
                            <a:schemeClr val="accent2"/>
                          </a:solidFill>
                          <a:latin typeface="+mn-lt"/>
                        </a:rPr>
                        <a:t>Sonaphi</a:t>
                      </a:r>
                      <a:endParaRPr lang="en-ES" sz="1100" b="1" dirty="0">
                        <a:solidFill>
                          <a:schemeClr val="accent2"/>
                        </a:solidFill>
                        <a:latin typeface="+mn-lt"/>
                      </a:endParaRPr>
                    </a:p>
                  </a:txBody>
                  <a:tcPr/>
                </a:tc>
                <a:tc>
                  <a:txBody>
                    <a:bodyPr/>
                    <a:lstStyle/>
                    <a:p>
                      <a:r>
                        <a:rPr lang="en-GB" sz="1100" dirty="0">
                          <a:latin typeface="+mn-lt"/>
                        </a:rPr>
                        <a:t>https://</a:t>
                      </a:r>
                      <a:r>
                        <a:rPr lang="en-GB" sz="1100" dirty="0" err="1">
                          <a:latin typeface="+mn-lt"/>
                        </a:rPr>
                        <a:t>sonaphi.com</a:t>
                      </a:r>
                      <a:r>
                        <a:rPr lang="en-GB" sz="1100" dirty="0">
                          <a:latin typeface="+mn-lt"/>
                        </a:rPr>
                        <a:t>/</a:t>
                      </a:r>
                      <a:endParaRPr lang="en-ES" sz="1100"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100" b="0" i="0" kern="1200" dirty="0" err="1">
                          <a:solidFill>
                            <a:schemeClr val="tx1"/>
                          </a:solidFill>
                          <a:effectLst/>
                          <a:latin typeface="+mn-lt"/>
                          <a:ea typeface="+mn-ea"/>
                          <a:cs typeface="+mn-cs"/>
                        </a:rPr>
                        <a:t>Sonaphi</a:t>
                      </a:r>
                      <a:r>
                        <a:rPr lang="en-GB" sz="1100" b="0" i="0" kern="1200" dirty="0">
                          <a:solidFill>
                            <a:schemeClr val="tx1"/>
                          </a:solidFill>
                          <a:effectLst/>
                          <a:latin typeface="+mn-lt"/>
                          <a:ea typeface="+mn-ea"/>
                          <a:cs typeface="+mn-cs"/>
                        </a:rPr>
                        <a:t> is a machine learning analysis solution that generates health assessments from a 30-second smartphone voice recording. Results are fast, affordable, &amp; easy. From general wellness insights to specific health conditions including.</a:t>
                      </a:r>
                    </a:p>
                  </a:txBody>
                  <a:tcPr/>
                </a:tc>
                <a:extLst>
                  <a:ext uri="{0D108BD9-81ED-4DB2-BD59-A6C34878D82A}">
                    <a16:rowId xmlns:a16="http://schemas.microsoft.com/office/drawing/2014/main" val="1473394367"/>
                  </a:ext>
                </a:extLst>
              </a:tr>
            </a:tbl>
          </a:graphicData>
        </a:graphic>
      </p:graphicFrame>
    </p:spTree>
    <p:extLst>
      <p:ext uri="{BB962C8B-B14F-4D97-AF65-F5344CB8AC3E}">
        <p14:creationId xmlns:p14="http://schemas.microsoft.com/office/powerpoint/2010/main" val="275759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10926-EE72-39E6-B59E-87473B4FF029}"/>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8AD5D71-63FC-6D06-4425-12B591BBE12E}"/>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A61635A-3F8C-A5FA-CBB5-AAFB1846518A}"/>
              </a:ext>
            </a:extLst>
          </p:cNvPr>
          <p:cNvSpPr>
            <a:spLocks noGrp="1"/>
          </p:cNvSpPr>
          <p:nvPr>
            <p:ph type="title"/>
          </p:nvPr>
        </p:nvSpPr>
        <p:spPr/>
        <p:txBody>
          <a:bodyPr/>
          <a:lstStyle/>
          <a:p>
            <a:r>
              <a:rPr lang="en-ES" dirty="0"/>
              <a:t>Consortiums</a:t>
            </a:r>
          </a:p>
        </p:txBody>
      </p:sp>
      <p:graphicFrame>
        <p:nvGraphicFramePr>
          <p:cNvPr id="7" name="Content Placeholder 6">
            <a:extLst>
              <a:ext uri="{FF2B5EF4-FFF2-40B4-BE49-F238E27FC236}">
                <a16:creationId xmlns:a16="http://schemas.microsoft.com/office/drawing/2014/main" id="{3B79E243-F8CC-3BCC-8655-340967197F8C}"/>
              </a:ext>
            </a:extLst>
          </p:cNvPr>
          <p:cNvGraphicFramePr>
            <a:graphicFrameLocks noGrp="1"/>
          </p:cNvGraphicFramePr>
          <p:nvPr>
            <p:ph sz="quarter" idx="19"/>
            <p:extLst>
              <p:ext uri="{D42A27DB-BD31-4B8C-83A1-F6EECF244321}">
                <p14:modId xmlns:p14="http://schemas.microsoft.com/office/powerpoint/2010/main" val="2130806399"/>
              </p:ext>
            </p:extLst>
          </p:nvPr>
        </p:nvGraphicFramePr>
        <p:xfrm>
          <a:off x="5486400" y="404813"/>
          <a:ext cx="6096000" cy="4765040"/>
        </p:xfrm>
        <a:graphic>
          <a:graphicData uri="http://schemas.openxmlformats.org/drawingml/2006/table">
            <a:tbl>
              <a:tblPr firstRow="1" bandRow="1">
                <a:tableStyleId>{3B4B98B0-60AC-42C2-AFA5-B58CD77FA1E5}</a:tableStyleId>
              </a:tblPr>
              <a:tblGrid>
                <a:gridCol w="1350818">
                  <a:extLst>
                    <a:ext uri="{9D8B030D-6E8A-4147-A177-3AD203B41FA5}">
                      <a16:colId xmlns:a16="http://schemas.microsoft.com/office/drawing/2014/main" val="1239896242"/>
                    </a:ext>
                  </a:extLst>
                </a:gridCol>
                <a:gridCol w="2608118">
                  <a:extLst>
                    <a:ext uri="{9D8B030D-6E8A-4147-A177-3AD203B41FA5}">
                      <a16:colId xmlns:a16="http://schemas.microsoft.com/office/drawing/2014/main" val="3849412229"/>
                    </a:ext>
                  </a:extLst>
                </a:gridCol>
                <a:gridCol w="2137064">
                  <a:extLst>
                    <a:ext uri="{9D8B030D-6E8A-4147-A177-3AD203B41FA5}">
                      <a16:colId xmlns:a16="http://schemas.microsoft.com/office/drawing/2014/main" val="1074686777"/>
                    </a:ext>
                  </a:extLst>
                </a:gridCol>
              </a:tblGrid>
              <a:tr h="370840">
                <a:tc>
                  <a:txBody>
                    <a:bodyPr/>
                    <a:lstStyle/>
                    <a:p>
                      <a:r>
                        <a:rPr lang="en-ES" dirty="0"/>
                        <a:t>Name</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2057416650"/>
                  </a:ext>
                </a:extLst>
              </a:tr>
              <a:tr h="370840">
                <a:tc>
                  <a:txBody>
                    <a:bodyPr/>
                    <a:lstStyle/>
                    <a:p>
                      <a:r>
                        <a:rPr lang="en-ES" sz="1400" b="1" dirty="0">
                          <a:solidFill>
                            <a:schemeClr val="accent2"/>
                          </a:solidFill>
                        </a:rPr>
                        <a:t>Bridge2AI Voice</a:t>
                      </a:r>
                    </a:p>
                  </a:txBody>
                  <a:tcPr/>
                </a:tc>
                <a:tc>
                  <a:txBody>
                    <a:bodyPr/>
                    <a:lstStyle/>
                    <a:p>
                      <a:r>
                        <a:rPr lang="en-GB" sz="1400" dirty="0"/>
                        <a:t>https://b2ai-voice.org/</a:t>
                      </a:r>
                      <a:endParaRPr lang="en-ES" sz="1400" dirty="0"/>
                    </a:p>
                  </a:txBody>
                  <a:tcPr/>
                </a:tc>
                <a:tc>
                  <a:txBody>
                    <a:bodyPr/>
                    <a:lstStyle/>
                    <a:p>
                      <a:pPr algn="just"/>
                      <a:r>
                        <a:rPr lang="en-GB" sz="1400" b="0" i="0" kern="1200" dirty="0">
                          <a:solidFill>
                            <a:schemeClr val="tx1"/>
                          </a:solidFill>
                          <a:effectLst/>
                          <a:latin typeface="+mn-lt"/>
                          <a:ea typeface="+mn-ea"/>
                          <a:cs typeface="+mn-cs"/>
                        </a:rPr>
                        <a:t>The Bridge2AI Voice Consortium aims to integrate the use of voice as biomarker of health in clinical care to assist in screening, diagnosis, and treatment of a broad range of diseases. Read on to learn more about this project.</a:t>
                      </a:r>
                      <a:endParaRPr lang="en-ES" sz="1400" dirty="0"/>
                    </a:p>
                  </a:txBody>
                  <a:tcPr/>
                </a:tc>
                <a:extLst>
                  <a:ext uri="{0D108BD9-81ED-4DB2-BD59-A6C34878D82A}">
                    <a16:rowId xmlns:a16="http://schemas.microsoft.com/office/drawing/2014/main" val="1830749294"/>
                  </a:ext>
                </a:extLst>
              </a:tr>
              <a:tr h="370840">
                <a:tc>
                  <a:txBody>
                    <a:bodyPr/>
                    <a:lstStyle/>
                    <a:p>
                      <a:r>
                        <a:rPr lang="en-GB" sz="1400" b="1" dirty="0">
                          <a:solidFill>
                            <a:schemeClr val="accent2"/>
                          </a:solidFill>
                        </a:rPr>
                        <a:t>Colive Voice</a:t>
                      </a:r>
                      <a:endParaRPr lang="en-ES" sz="1400" b="1" dirty="0">
                        <a:solidFill>
                          <a:schemeClr val="accent2"/>
                        </a:solidFill>
                      </a:endParaRPr>
                    </a:p>
                  </a:txBody>
                  <a:tcPr/>
                </a:tc>
                <a:tc>
                  <a:txBody>
                    <a:bodyPr/>
                    <a:lstStyle/>
                    <a:p>
                      <a:r>
                        <a:rPr lang="en-GB" sz="1400" dirty="0"/>
                        <a:t>https://</a:t>
                      </a:r>
                      <a:r>
                        <a:rPr lang="en-GB" sz="1400" dirty="0" err="1"/>
                        <a:t>www.colivevoice.org</a:t>
                      </a:r>
                      <a:r>
                        <a:rPr lang="en-GB" sz="1400" dirty="0"/>
                        <a:t>/</a:t>
                      </a:r>
                      <a:r>
                        <a:rPr lang="en-GB" sz="1400" dirty="0" err="1"/>
                        <a:t>en</a:t>
                      </a:r>
                      <a:r>
                        <a:rPr lang="en-GB" sz="1400" dirty="0"/>
                        <a:t>/</a:t>
                      </a:r>
                      <a:endParaRPr lang="en-ES" sz="1400" dirty="0"/>
                    </a:p>
                  </a:txBody>
                  <a:tcPr/>
                </a:tc>
                <a:tc>
                  <a:txBody>
                    <a:bodyPr/>
                    <a:lstStyle/>
                    <a:p>
                      <a:pPr algn="just"/>
                      <a:r>
                        <a:rPr lang="en-GB" sz="1400" b="0" i="0" kern="1200" dirty="0">
                          <a:solidFill>
                            <a:schemeClr val="tx1"/>
                          </a:solidFill>
                          <a:effectLst/>
                          <a:latin typeface="+mn-lt"/>
                          <a:ea typeface="+mn-ea"/>
                          <a:cs typeface="+mn-cs"/>
                        </a:rPr>
                        <a:t>Colive Voice is a groundbreaking digital health study aiming to identify vocal biomarkers to improve </a:t>
                      </a:r>
                      <a:r>
                        <a:rPr lang="en-GB" sz="1400" b="1" i="0" kern="1200" dirty="0">
                          <a:solidFill>
                            <a:schemeClr val="tx1"/>
                          </a:solidFill>
                          <a:effectLst/>
                          <a:latin typeface="+mn-lt"/>
                          <a:ea typeface="+mn-ea"/>
                          <a:cs typeface="+mn-cs"/>
                        </a:rPr>
                        <a:t>diagnosis </a:t>
                      </a:r>
                      <a:r>
                        <a:rPr lang="en-GB" sz="1400" b="0" i="0" kern="1200" dirty="0">
                          <a:solidFill>
                            <a:schemeClr val="tx1"/>
                          </a:solidFill>
                          <a:effectLst/>
                          <a:latin typeface="+mn-lt"/>
                          <a:ea typeface="+mn-ea"/>
                          <a:cs typeface="+mn-cs"/>
                        </a:rPr>
                        <a:t>and </a:t>
                      </a:r>
                      <a:r>
                        <a:rPr lang="en-GB" sz="1400" b="1" i="0" kern="1200" dirty="0">
                          <a:solidFill>
                            <a:schemeClr val="tx1"/>
                          </a:solidFill>
                          <a:effectLst/>
                          <a:latin typeface="+mn-lt"/>
                          <a:ea typeface="+mn-ea"/>
                          <a:cs typeface="+mn-cs"/>
                        </a:rPr>
                        <a:t>monitoring </a:t>
                      </a:r>
                      <a:r>
                        <a:rPr lang="en-GB" sz="1400" b="0" i="0" kern="1200" dirty="0">
                          <a:solidFill>
                            <a:schemeClr val="tx1"/>
                          </a:solidFill>
                          <a:effectLst/>
                          <a:latin typeface="+mn-lt"/>
                          <a:ea typeface="+mn-ea"/>
                          <a:cs typeface="+mn-cs"/>
                        </a:rPr>
                        <a:t>of symptoms and diseases.</a:t>
                      </a:r>
                      <a:endParaRPr lang="en-ES" sz="1400" dirty="0"/>
                    </a:p>
                  </a:txBody>
                  <a:tcPr/>
                </a:tc>
                <a:extLst>
                  <a:ext uri="{0D108BD9-81ED-4DB2-BD59-A6C34878D82A}">
                    <a16:rowId xmlns:a16="http://schemas.microsoft.com/office/drawing/2014/main" val="361167122"/>
                  </a:ext>
                </a:extLst>
              </a:tr>
              <a:tr h="370840">
                <a:tc>
                  <a:txBody>
                    <a:bodyPr/>
                    <a:lstStyle/>
                    <a:p>
                      <a:endParaRPr lang="en-ES" dirty="0"/>
                    </a:p>
                  </a:txBody>
                  <a:tcPr/>
                </a:tc>
                <a:tc>
                  <a:txBody>
                    <a:bodyPr/>
                    <a:lstStyle/>
                    <a:p>
                      <a:endParaRPr lang="en-ES"/>
                    </a:p>
                  </a:txBody>
                  <a:tcPr/>
                </a:tc>
                <a:tc>
                  <a:txBody>
                    <a:bodyPr/>
                    <a:lstStyle/>
                    <a:p>
                      <a:endParaRPr lang="en-ES" dirty="0"/>
                    </a:p>
                  </a:txBody>
                  <a:tcPr/>
                </a:tc>
                <a:extLst>
                  <a:ext uri="{0D108BD9-81ED-4DB2-BD59-A6C34878D82A}">
                    <a16:rowId xmlns:a16="http://schemas.microsoft.com/office/drawing/2014/main" val="2039496760"/>
                  </a:ext>
                </a:extLst>
              </a:tr>
            </a:tbl>
          </a:graphicData>
        </a:graphic>
      </p:graphicFrame>
      <p:sp>
        <p:nvSpPr>
          <p:cNvPr id="6" name="Slide Number Placeholder 5">
            <a:extLst>
              <a:ext uri="{FF2B5EF4-FFF2-40B4-BE49-F238E27FC236}">
                <a16:creationId xmlns:a16="http://schemas.microsoft.com/office/drawing/2014/main" id="{2D0B19A8-23AC-23E8-BB68-C21C26951163}"/>
              </a:ext>
            </a:extLst>
          </p:cNvPr>
          <p:cNvSpPr>
            <a:spLocks noGrp="1"/>
          </p:cNvSpPr>
          <p:nvPr>
            <p:ph type="sldNum" sz="quarter" idx="22"/>
          </p:nvPr>
        </p:nvSpPr>
        <p:spPr/>
        <p:txBody>
          <a:bodyPr/>
          <a:lstStyle/>
          <a:p>
            <a:fld id="{F8E47D07-9D1E-4FE9-B31A-2F5863681021}" type="slidenum">
              <a:rPr lang="en-GB" smtClean="0"/>
              <a:pPr/>
              <a:t>16</a:t>
            </a:fld>
            <a:endParaRPr lang="en-GB"/>
          </a:p>
        </p:txBody>
      </p:sp>
    </p:spTree>
    <p:extLst>
      <p:ext uri="{BB962C8B-B14F-4D97-AF65-F5344CB8AC3E}">
        <p14:creationId xmlns:p14="http://schemas.microsoft.com/office/powerpoint/2010/main" val="426747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F1840-B4C5-2217-BC5D-AFE2A2A3094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096069BF-A52F-0503-6C24-39912A32ECB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C9659F8A-3F63-F294-E847-BACE711480E9}"/>
              </a:ext>
            </a:extLst>
          </p:cNvPr>
          <p:cNvSpPr>
            <a:spLocks noGrp="1"/>
          </p:cNvSpPr>
          <p:nvPr>
            <p:ph type="title"/>
          </p:nvPr>
        </p:nvSpPr>
        <p:spPr/>
        <p:txBody>
          <a:bodyPr/>
          <a:lstStyle/>
          <a:p>
            <a:r>
              <a:rPr lang="en-ES" dirty="0"/>
              <a:t>Advantages of voice biomarkers</a:t>
            </a:r>
          </a:p>
        </p:txBody>
      </p:sp>
      <p:sp>
        <p:nvSpPr>
          <p:cNvPr id="5" name="Content Placeholder 4">
            <a:extLst>
              <a:ext uri="{FF2B5EF4-FFF2-40B4-BE49-F238E27FC236}">
                <a16:creationId xmlns:a16="http://schemas.microsoft.com/office/drawing/2014/main" id="{5C10E805-4CDA-A74D-C7CF-84D32D99012F}"/>
              </a:ext>
            </a:extLst>
          </p:cNvPr>
          <p:cNvSpPr>
            <a:spLocks noGrp="1"/>
          </p:cNvSpPr>
          <p:nvPr>
            <p:ph sz="quarter" idx="19"/>
          </p:nvPr>
        </p:nvSpPr>
        <p:spPr/>
        <p:txBody>
          <a:bodyPr/>
          <a:lstStyle/>
          <a:p>
            <a:pPr algn="just"/>
            <a:r>
              <a:rPr lang="en-GB" sz="1800" dirty="0"/>
              <a:t>Voice and speech, by their very nature, </a:t>
            </a:r>
            <a:r>
              <a:rPr lang="en-GB" sz="1800" b="1" dirty="0"/>
              <a:t>encapsulate a lot of health-related information</a:t>
            </a:r>
            <a:r>
              <a:rPr lang="en-GB" sz="1800" dirty="0"/>
              <a:t>, such as, but not restricted to our emotional state, cognitive function, respiratory health, or neuromuscular changes.</a:t>
            </a:r>
          </a:p>
          <a:p>
            <a:pPr algn="just"/>
            <a:r>
              <a:rPr lang="en-GB" sz="1800" dirty="0"/>
              <a:t>Voice and speech data remain a </a:t>
            </a:r>
            <a:r>
              <a:rPr lang="en-GB" sz="1800" b="1" dirty="0"/>
              <a:t>largely underutilized </a:t>
            </a:r>
            <a:r>
              <a:rPr lang="en-GB" sz="1800" dirty="0"/>
              <a:t>resource in clinical research, mostly due to the </a:t>
            </a:r>
            <a:r>
              <a:rPr lang="en-GB" sz="1800" b="1" i="1" dirty="0"/>
              <a:t>lack of standards and processes</a:t>
            </a:r>
            <a:r>
              <a:rPr lang="en-GB" sz="1800" dirty="0"/>
              <a:t> to integrate voice biomarkers into clinical trials.</a:t>
            </a:r>
          </a:p>
          <a:p>
            <a:pPr algn="just"/>
            <a:r>
              <a:rPr lang="en-GB" sz="1800" dirty="0"/>
              <a:t>Voice data can be collected </a:t>
            </a:r>
            <a:r>
              <a:rPr lang="en-GB" sz="1800" b="1" dirty="0"/>
              <a:t>non-invasively</a:t>
            </a:r>
            <a:r>
              <a:rPr lang="en-GB" sz="1800" dirty="0"/>
              <a:t> and </a:t>
            </a:r>
            <a:r>
              <a:rPr lang="en-GB" sz="1800" b="1" dirty="0"/>
              <a:t>regularly</a:t>
            </a:r>
            <a:r>
              <a:rPr lang="en-GB" sz="1800" dirty="0"/>
              <a:t>, providing a dynamic picture of an individual’s health over time. </a:t>
            </a:r>
          </a:p>
          <a:p>
            <a:pPr algn="just"/>
            <a:r>
              <a:rPr lang="en-GB" sz="1800" dirty="0"/>
              <a:t>This aspect is especially critical in the </a:t>
            </a:r>
            <a:r>
              <a:rPr lang="en-GB" sz="1800" b="1" dirty="0"/>
              <a:t>context of chronic diseases</a:t>
            </a:r>
            <a:r>
              <a:rPr lang="en-GB" sz="1800" dirty="0"/>
              <a:t>, where patients might find </a:t>
            </a:r>
            <a:r>
              <a:rPr lang="en-GB" sz="1800" b="1" dirty="0"/>
              <a:t>frequent clinical visits</a:t>
            </a:r>
            <a:r>
              <a:rPr lang="en-GB" sz="1800" dirty="0"/>
              <a:t> to be a substantial </a:t>
            </a:r>
            <a:r>
              <a:rPr lang="en-GB" sz="1800" b="1" dirty="0"/>
              <a:t>burden</a:t>
            </a:r>
            <a:r>
              <a:rPr lang="en-GB" sz="1800" dirty="0"/>
              <a:t>.</a:t>
            </a:r>
          </a:p>
          <a:p>
            <a:pPr algn="just"/>
            <a:r>
              <a:rPr lang="en-GB" sz="1800" dirty="0"/>
              <a:t>The </a:t>
            </a:r>
            <a:r>
              <a:rPr lang="en-GB" sz="1800" b="1" dirty="0"/>
              <a:t>low-cost implications </a:t>
            </a:r>
            <a:r>
              <a:rPr lang="en-GB" sz="1800" dirty="0"/>
              <a:t>of integrating voice data into clinical trials are noteworthy.</a:t>
            </a:r>
            <a:endParaRPr lang="en-ES" sz="1800" dirty="0"/>
          </a:p>
        </p:txBody>
      </p:sp>
      <p:sp>
        <p:nvSpPr>
          <p:cNvPr id="6" name="Slide Number Placeholder 5">
            <a:extLst>
              <a:ext uri="{FF2B5EF4-FFF2-40B4-BE49-F238E27FC236}">
                <a16:creationId xmlns:a16="http://schemas.microsoft.com/office/drawing/2014/main" id="{81ADCDB1-D6FB-D222-EC74-C31BD25CD7BC}"/>
              </a:ext>
            </a:extLst>
          </p:cNvPr>
          <p:cNvSpPr>
            <a:spLocks noGrp="1"/>
          </p:cNvSpPr>
          <p:nvPr>
            <p:ph type="sldNum" sz="quarter" idx="22"/>
          </p:nvPr>
        </p:nvSpPr>
        <p:spPr/>
        <p:txBody>
          <a:bodyPr/>
          <a:lstStyle/>
          <a:p>
            <a:fld id="{F8E47D07-9D1E-4FE9-B31A-2F5863681021}" type="slidenum">
              <a:rPr lang="en-GB" smtClean="0"/>
              <a:pPr/>
              <a:t>17</a:t>
            </a:fld>
            <a:endParaRPr lang="en-GB"/>
          </a:p>
        </p:txBody>
      </p:sp>
    </p:spTree>
    <p:extLst>
      <p:ext uri="{BB962C8B-B14F-4D97-AF65-F5344CB8AC3E}">
        <p14:creationId xmlns:p14="http://schemas.microsoft.com/office/powerpoint/2010/main" val="84814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69DB-1B32-428D-3DB6-8251ADB8976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B438597-84FE-EEE6-B118-220C41DD7637}"/>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B12CE878-4126-AF99-D700-7AB837BB9841}"/>
              </a:ext>
            </a:extLst>
          </p:cNvPr>
          <p:cNvSpPr>
            <a:spLocks noGrp="1"/>
          </p:cNvSpPr>
          <p:nvPr>
            <p:ph type="title"/>
          </p:nvPr>
        </p:nvSpPr>
        <p:spPr/>
        <p:txBody>
          <a:bodyPr/>
          <a:lstStyle/>
          <a:p>
            <a:r>
              <a:rPr lang="en-ES" dirty="0"/>
              <a:t>Challenges of voice biomarkers</a:t>
            </a:r>
          </a:p>
        </p:txBody>
      </p:sp>
      <p:sp>
        <p:nvSpPr>
          <p:cNvPr id="5" name="Content Placeholder 4">
            <a:extLst>
              <a:ext uri="{FF2B5EF4-FFF2-40B4-BE49-F238E27FC236}">
                <a16:creationId xmlns:a16="http://schemas.microsoft.com/office/drawing/2014/main" id="{567A5807-2E3D-3AD0-2530-649087D1C794}"/>
              </a:ext>
            </a:extLst>
          </p:cNvPr>
          <p:cNvSpPr>
            <a:spLocks noGrp="1"/>
          </p:cNvSpPr>
          <p:nvPr>
            <p:ph sz="quarter" idx="19"/>
          </p:nvPr>
        </p:nvSpPr>
        <p:spPr/>
        <p:txBody>
          <a:bodyPr/>
          <a:lstStyle/>
          <a:p>
            <a:pPr algn="just"/>
            <a:r>
              <a:rPr lang="en-GB" sz="1800" b="1" dirty="0"/>
              <a:t>Lack of standardized protocols </a:t>
            </a:r>
            <a:r>
              <a:rPr lang="en-GB" sz="1800" dirty="0"/>
              <a:t>for voice data collection and analysis.</a:t>
            </a:r>
          </a:p>
          <a:p>
            <a:pPr algn="just"/>
            <a:r>
              <a:rPr lang="en-GB" sz="1800" dirty="0"/>
              <a:t>Many voice features are </a:t>
            </a:r>
            <a:r>
              <a:rPr lang="en-GB" sz="1800" b="1" dirty="0"/>
              <a:t>not specific to a single disease or symptom</a:t>
            </a:r>
            <a:r>
              <a:rPr lang="en-GB" sz="1800" dirty="0"/>
              <a:t>. This non-specificity, while challenging, also underscores the potential of voice as a </a:t>
            </a:r>
            <a:r>
              <a:rPr lang="en-GB" sz="1800" b="1" dirty="0"/>
              <a:t>holistic biomarker</a:t>
            </a:r>
            <a:r>
              <a:rPr lang="en-GB" sz="1800" dirty="0"/>
              <a:t> for health.</a:t>
            </a:r>
          </a:p>
          <a:p>
            <a:pPr algn="just"/>
            <a:r>
              <a:rPr lang="en-GB" sz="1800" dirty="0"/>
              <a:t>Voice biomarkers can also become very precisely measurable digital endpoints in the </a:t>
            </a:r>
            <a:r>
              <a:rPr lang="en-GB" sz="1800" b="1" dirty="0"/>
              <a:t>context</a:t>
            </a:r>
            <a:r>
              <a:rPr lang="en-GB" sz="1800" dirty="0"/>
              <a:t> of clinical trials.</a:t>
            </a:r>
          </a:p>
          <a:p>
            <a:pPr algn="just"/>
            <a:r>
              <a:rPr lang="en-GB" sz="1800" b="1" dirty="0"/>
              <a:t>Collecting the data now in a standardized fashion </a:t>
            </a:r>
            <a:r>
              <a:rPr lang="en-GB" sz="1800" dirty="0"/>
              <a:t>can provide an important advantage that can later be explored.</a:t>
            </a:r>
          </a:p>
          <a:p>
            <a:pPr algn="just"/>
            <a:r>
              <a:rPr lang="en-GB" sz="1800" b="1" dirty="0"/>
              <a:t>Ensuring the privacy and security by design </a:t>
            </a:r>
            <a:r>
              <a:rPr lang="en-GB" sz="1800" dirty="0"/>
              <a:t>of voice data is of paramount importance to ensure the buy-in from end users (patients, healthcare professionals) and stakeholders. (i.e., HIPAA, GDPR, AI Act)</a:t>
            </a:r>
            <a:endParaRPr lang="en-ES" sz="1800" dirty="0"/>
          </a:p>
        </p:txBody>
      </p:sp>
      <p:sp>
        <p:nvSpPr>
          <p:cNvPr id="6" name="Slide Number Placeholder 5">
            <a:extLst>
              <a:ext uri="{FF2B5EF4-FFF2-40B4-BE49-F238E27FC236}">
                <a16:creationId xmlns:a16="http://schemas.microsoft.com/office/drawing/2014/main" id="{6BDF595C-D0F7-C975-9329-24C5B1ED301C}"/>
              </a:ext>
            </a:extLst>
          </p:cNvPr>
          <p:cNvSpPr>
            <a:spLocks noGrp="1"/>
          </p:cNvSpPr>
          <p:nvPr>
            <p:ph type="sldNum" sz="quarter" idx="22"/>
          </p:nvPr>
        </p:nvSpPr>
        <p:spPr/>
        <p:txBody>
          <a:bodyPr/>
          <a:lstStyle/>
          <a:p>
            <a:fld id="{F8E47D07-9D1E-4FE9-B31A-2F5863681021}" type="slidenum">
              <a:rPr lang="en-GB" smtClean="0"/>
              <a:pPr/>
              <a:t>18</a:t>
            </a:fld>
            <a:endParaRPr lang="en-GB"/>
          </a:p>
        </p:txBody>
      </p:sp>
    </p:spTree>
    <p:extLst>
      <p:ext uri="{BB962C8B-B14F-4D97-AF65-F5344CB8AC3E}">
        <p14:creationId xmlns:p14="http://schemas.microsoft.com/office/powerpoint/2010/main" val="133563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35C4C0-1009-5F84-9F36-76D914BAB18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FDC5CCE-FD8D-0D90-BA4A-763CFEAE2732}"/>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5C594ED5-FB25-01A6-0844-F22200A4A006}"/>
              </a:ext>
            </a:extLst>
          </p:cNvPr>
          <p:cNvSpPr>
            <a:spLocks noGrp="1"/>
          </p:cNvSpPr>
          <p:nvPr>
            <p:ph type="title"/>
          </p:nvPr>
        </p:nvSpPr>
        <p:spPr/>
        <p:txBody>
          <a:bodyPr/>
          <a:lstStyle/>
          <a:p>
            <a:endParaRPr lang="en-ES"/>
          </a:p>
        </p:txBody>
      </p:sp>
      <p:pic>
        <p:nvPicPr>
          <p:cNvPr id="7" name="Content Placeholder 6">
            <a:extLst>
              <a:ext uri="{FF2B5EF4-FFF2-40B4-BE49-F238E27FC236}">
                <a16:creationId xmlns:a16="http://schemas.microsoft.com/office/drawing/2014/main" id="{EDD75FBA-F58E-F202-2A4C-C5FAE5C47362}"/>
              </a:ext>
            </a:extLst>
          </p:cNvPr>
          <p:cNvPicPr>
            <a:picLocks noGrp="1" noChangeAspect="1"/>
          </p:cNvPicPr>
          <p:nvPr>
            <p:ph sz="quarter" idx="19"/>
          </p:nvPr>
        </p:nvPicPr>
        <p:blipFill>
          <a:blip r:embed="rId2"/>
          <a:stretch>
            <a:fillRect/>
          </a:stretch>
        </p:blipFill>
        <p:spPr>
          <a:xfrm>
            <a:off x="5370787" y="441917"/>
            <a:ext cx="6096000" cy="1727823"/>
          </a:xfrm>
          <a:prstGeom prst="rect">
            <a:avLst/>
          </a:prstGeom>
        </p:spPr>
      </p:pic>
      <p:sp>
        <p:nvSpPr>
          <p:cNvPr id="6" name="Slide Number Placeholder 5">
            <a:extLst>
              <a:ext uri="{FF2B5EF4-FFF2-40B4-BE49-F238E27FC236}">
                <a16:creationId xmlns:a16="http://schemas.microsoft.com/office/drawing/2014/main" id="{8D0FA126-8251-AEF0-97B8-048A93789092}"/>
              </a:ext>
            </a:extLst>
          </p:cNvPr>
          <p:cNvSpPr>
            <a:spLocks noGrp="1"/>
          </p:cNvSpPr>
          <p:nvPr>
            <p:ph type="sldNum" sz="quarter" idx="22"/>
          </p:nvPr>
        </p:nvSpPr>
        <p:spPr/>
        <p:txBody>
          <a:bodyPr/>
          <a:lstStyle/>
          <a:p>
            <a:fld id="{F8E47D07-9D1E-4FE9-B31A-2F5863681021}" type="slidenum">
              <a:rPr lang="en-GB" smtClean="0"/>
              <a:pPr/>
              <a:t>19</a:t>
            </a:fld>
            <a:endParaRPr lang="en-GB"/>
          </a:p>
        </p:txBody>
      </p:sp>
      <p:sp>
        <p:nvSpPr>
          <p:cNvPr id="9" name="TextBox 8">
            <a:extLst>
              <a:ext uri="{FF2B5EF4-FFF2-40B4-BE49-F238E27FC236}">
                <a16:creationId xmlns:a16="http://schemas.microsoft.com/office/drawing/2014/main" id="{EC71F1A2-A905-0E41-68A6-1CF0A174A15A}"/>
              </a:ext>
            </a:extLst>
          </p:cNvPr>
          <p:cNvSpPr txBox="1"/>
          <p:nvPr/>
        </p:nvSpPr>
        <p:spPr>
          <a:xfrm>
            <a:off x="5486399" y="2376755"/>
            <a:ext cx="6096000" cy="1384995"/>
          </a:xfrm>
          <a:prstGeom prst="rect">
            <a:avLst/>
          </a:prstGeom>
          <a:noFill/>
        </p:spPr>
        <p:txBody>
          <a:bodyPr wrap="square">
            <a:spAutoFit/>
          </a:bodyPr>
          <a:lstStyle/>
          <a:p>
            <a:pPr algn="just"/>
            <a:r>
              <a:rPr lang="en-GB" sz="1400" b="0" i="1" u="none" strike="noStrike" dirty="0">
                <a:solidFill>
                  <a:srgbClr val="333333"/>
                </a:solidFill>
                <a:effectLst/>
                <a:latin typeface="Crimson Text"/>
              </a:rPr>
              <a:t>“We perceived a need for an unsupervised patient self-assessment digital solution to monitor symptomatology outside office visits. In 2023, development of ME&amp;MG, a smartphone solution, will begin. It aims to inform and improve communication between patients and their care teams. International </a:t>
            </a:r>
            <a:r>
              <a:rPr lang="en-GB" sz="1400" b="0" i="1" u="none" strike="noStrike" dirty="0" err="1">
                <a:solidFill>
                  <a:srgbClr val="333333"/>
                </a:solidFill>
                <a:effectLst/>
                <a:latin typeface="Crimson Text"/>
              </a:rPr>
              <a:t>multicenter</a:t>
            </a:r>
            <a:r>
              <a:rPr lang="en-GB" sz="1400" b="0" i="1" u="none" strike="noStrike" dirty="0">
                <a:solidFill>
                  <a:srgbClr val="333333"/>
                </a:solidFill>
                <a:effectLst/>
                <a:latin typeface="Crimson Text"/>
              </a:rPr>
              <a:t> studies comparing ME&amp;MG to clinical gold standards including the Quantitative Myasthenia Gravis score, will be deployed.”</a:t>
            </a:r>
            <a:endParaRPr lang="en-ES" sz="1400" i="1" dirty="0"/>
          </a:p>
        </p:txBody>
      </p:sp>
      <p:pic>
        <p:nvPicPr>
          <p:cNvPr id="10" name="Picture 9">
            <a:extLst>
              <a:ext uri="{FF2B5EF4-FFF2-40B4-BE49-F238E27FC236}">
                <a16:creationId xmlns:a16="http://schemas.microsoft.com/office/drawing/2014/main" id="{66AEEC19-B547-4384-0E75-672E12DA75E4}"/>
              </a:ext>
            </a:extLst>
          </p:cNvPr>
          <p:cNvPicPr>
            <a:picLocks noChangeAspect="1"/>
          </p:cNvPicPr>
          <p:nvPr/>
        </p:nvPicPr>
        <p:blipFill>
          <a:blip r:embed="rId3"/>
          <a:stretch>
            <a:fillRect/>
          </a:stretch>
        </p:blipFill>
        <p:spPr>
          <a:xfrm>
            <a:off x="581888" y="3428998"/>
            <a:ext cx="4294912" cy="2494045"/>
          </a:xfrm>
          <a:prstGeom prst="rect">
            <a:avLst/>
          </a:prstGeom>
        </p:spPr>
      </p:pic>
      <p:pic>
        <p:nvPicPr>
          <p:cNvPr id="11" name="Picture 10">
            <a:extLst>
              <a:ext uri="{FF2B5EF4-FFF2-40B4-BE49-F238E27FC236}">
                <a16:creationId xmlns:a16="http://schemas.microsoft.com/office/drawing/2014/main" id="{FE81090D-80DB-07F8-AE45-1720B9C9690C}"/>
              </a:ext>
            </a:extLst>
          </p:cNvPr>
          <p:cNvPicPr>
            <a:picLocks noChangeAspect="1"/>
          </p:cNvPicPr>
          <p:nvPr/>
        </p:nvPicPr>
        <p:blipFill>
          <a:blip r:embed="rId4"/>
          <a:stretch>
            <a:fillRect/>
          </a:stretch>
        </p:blipFill>
        <p:spPr>
          <a:xfrm>
            <a:off x="5486399" y="4055574"/>
            <a:ext cx="6320481" cy="1851377"/>
          </a:xfrm>
          <a:prstGeom prst="rect">
            <a:avLst/>
          </a:prstGeom>
        </p:spPr>
      </p:pic>
    </p:spTree>
    <p:extLst>
      <p:ext uri="{BB962C8B-B14F-4D97-AF65-F5344CB8AC3E}">
        <p14:creationId xmlns:p14="http://schemas.microsoft.com/office/powerpoint/2010/main" val="270538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53055CE6-5E83-8FF1-BC63-05A719CC1596}"/>
              </a:ext>
            </a:extLst>
          </p:cNvPr>
          <p:cNvSpPr>
            <a:spLocks noGrp="1"/>
          </p:cNvSpPr>
          <p:nvPr>
            <p:ph type="body" sz="quarter" idx="111"/>
          </p:nvPr>
        </p:nvSpPr>
        <p:spPr/>
        <p:txBody>
          <a:bodyPr/>
          <a:lstStyle/>
          <a:p>
            <a:endParaRPr lang="en-US"/>
          </a:p>
        </p:txBody>
      </p:sp>
      <p:sp>
        <p:nvSpPr>
          <p:cNvPr id="13" name="Date Placeholder 2">
            <a:extLst>
              <a:ext uri="{FF2B5EF4-FFF2-40B4-BE49-F238E27FC236}">
                <a16:creationId xmlns:a16="http://schemas.microsoft.com/office/drawing/2014/main" id="{3797FEE8-FAAE-868D-11FD-36610C15DF5E}"/>
              </a:ext>
            </a:extLst>
          </p:cNvPr>
          <p:cNvSpPr>
            <a:spLocks noGrp="1"/>
          </p:cNvSpPr>
          <p:nvPr>
            <p:ph type="dt" sz="half" idx="20"/>
          </p:nvPr>
        </p:nvSpPr>
        <p:spPr/>
        <p:txBody>
          <a:bodyPr/>
          <a:lstStyle/>
          <a:p>
            <a:endParaRPr lang="en-GB"/>
          </a:p>
        </p:txBody>
      </p:sp>
      <p:sp>
        <p:nvSpPr>
          <p:cNvPr id="5" name="Title 4">
            <a:extLst>
              <a:ext uri="{FF2B5EF4-FFF2-40B4-BE49-F238E27FC236}">
                <a16:creationId xmlns:a16="http://schemas.microsoft.com/office/drawing/2014/main" id="{D762DC5D-B48E-CD37-26CD-D4BCAFE246F3}"/>
              </a:ext>
            </a:extLst>
          </p:cNvPr>
          <p:cNvSpPr>
            <a:spLocks noGrp="1"/>
          </p:cNvSpPr>
          <p:nvPr>
            <p:ph type="title"/>
          </p:nvPr>
        </p:nvSpPr>
        <p:spPr/>
        <p:txBody>
          <a:bodyPr wrap="square" anchor="t">
            <a:normAutofit/>
          </a:bodyPr>
          <a:lstStyle/>
          <a:p>
            <a:r>
              <a:rPr lang="en-US" dirty="0"/>
              <a:t>Introduction</a:t>
            </a:r>
          </a:p>
        </p:txBody>
      </p:sp>
      <p:sp>
        <p:nvSpPr>
          <p:cNvPr id="6" name="Content Placeholder 5">
            <a:extLst>
              <a:ext uri="{FF2B5EF4-FFF2-40B4-BE49-F238E27FC236}">
                <a16:creationId xmlns:a16="http://schemas.microsoft.com/office/drawing/2014/main" id="{55B38712-DA68-B35F-246A-0A3E14FE6B72}"/>
              </a:ext>
            </a:extLst>
          </p:cNvPr>
          <p:cNvSpPr>
            <a:spLocks noGrp="1"/>
          </p:cNvSpPr>
          <p:nvPr>
            <p:ph sz="quarter" idx="19"/>
          </p:nvPr>
        </p:nvSpPr>
        <p:spPr/>
        <p:txBody>
          <a:bodyPr>
            <a:normAutofit/>
          </a:bodyPr>
          <a:lstStyle/>
          <a:p>
            <a:endParaRPr lang="en-GB" b="0">
              <a:effectLst/>
            </a:endParaRPr>
          </a:p>
          <a:p>
            <a:r>
              <a:rPr lang="en-GB" b="0">
                <a:effectLst/>
              </a:rPr>
              <a:t>Overview of Myasthenia Gravis (MG) as a chronic autoimmune disorder</a:t>
            </a:r>
          </a:p>
          <a:p>
            <a:r>
              <a:rPr lang="en-GB" b="0">
                <a:effectLst/>
              </a:rPr>
              <a:t>Importance of personalized monitoring for myasthenic crises</a:t>
            </a:r>
          </a:p>
          <a:p>
            <a:r>
              <a:rPr lang="en-GB" b="0">
                <a:effectLst/>
              </a:rPr>
              <a:t>Challenges in current symptom assessment</a:t>
            </a:r>
          </a:p>
          <a:p>
            <a:endParaRPr lang="en-US" dirty="0"/>
          </a:p>
        </p:txBody>
      </p:sp>
      <p:sp>
        <p:nvSpPr>
          <p:cNvPr id="4" name="Slide Number Placeholder 3">
            <a:extLst>
              <a:ext uri="{FF2B5EF4-FFF2-40B4-BE49-F238E27FC236}">
                <a16:creationId xmlns:a16="http://schemas.microsoft.com/office/drawing/2014/main" id="{DC2CC152-2839-E8E4-A9A6-126BE9F74D81}"/>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2</a:t>
            </a:fld>
            <a:endParaRPr lang="en-GB"/>
          </a:p>
        </p:txBody>
      </p:sp>
    </p:spTree>
    <p:custDataLst>
      <p:tags r:id="rId1"/>
    </p:custDataLst>
    <p:extLst>
      <p:ext uri="{BB962C8B-B14F-4D97-AF65-F5344CB8AC3E}">
        <p14:creationId xmlns:p14="http://schemas.microsoft.com/office/powerpoint/2010/main" val="197892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0772-E630-1C82-8BAD-B4E748707576}"/>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7D13D24C-C035-7D6C-E2DC-D9EF5008E93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91F734AF-B84B-1D2D-2EE0-F6EA244155B1}"/>
              </a:ext>
            </a:extLst>
          </p:cNvPr>
          <p:cNvSpPr>
            <a:spLocks noGrp="1"/>
          </p:cNvSpPr>
          <p:nvPr>
            <p:ph type="title"/>
          </p:nvPr>
        </p:nvSpPr>
        <p:spPr/>
        <p:txBody>
          <a:bodyPr/>
          <a:lstStyle/>
          <a:p>
            <a:r>
              <a:rPr lang="en-ES" dirty="0"/>
              <a:t>Clinical Trials on Medical Devices </a:t>
            </a:r>
            <a:r>
              <a:rPr lang="en-ES"/>
              <a:t>for gMG</a:t>
            </a:r>
            <a:endParaRPr lang="en-ES" dirty="0"/>
          </a:p>
        </p:txBody>
      </p:sp>
      <p:sp>
        <p:nvSpPr>
          <p:cNvPr id="5" name="Content Placeholder 4">
            <a:extLst>
              <a:ext uri="{FF2B5EF4-FFF2-40B4-BE49-F238E27FC236}">
                <a16:creationId xmlns:a16="http://schemas.microsoft.com/office/drawing/2014/main" id="{B6E68978-0F18-1F8D-133A-06182988B807}"/>
              </a:ext>
            </a:extLst>
          </p:cNvPr>
          <p:cNvSpPr>
            <a:spLocks noGrp="1"/>
          </p:cNvSpPr>
          <p:nvPr>
            <p:ph sz="quarter" idx="19"/>
          </p:nvPr>
        </p:nvSpPr>
        <p:spPr/>
        <p:txBody>
          <a:bodyPr/>
          <a:lstStyle/>
          <a:p>
            <a:pPr marL="0" indent="0">
              <a:buNone/>
            </a:pPr>
            <a:r>
              <a:rPr lang="en-GB" b="1" dirty="0"/>
              <a:t>The ME&amp;MG Digital Solution for Autonomous Assessment of Myasthenia Gravis</a:t>
            </a:r>
          </a:p>
          <a:p>
            <a:pPr marL="0" indent="0">
              <a:buNone/>
            </a:pPr>
            <a:endParaRPr lang="en-GB" b="1" dirty="0"/>
          </a:p>
          <a:p>
            <a:pPr marL="232200" lvl="1" indent="0">
              <a:buNone/>
            </a:pPr>
            <a:r>
              <a:rPr lang="en-GB" b="1" dirty="0" err="1"/>
              <a:t>ClinicalTrials.gov</a:t>
            </a:r>
            <a:r>
              <a:rPr lang="en-GB" b="1" dirty="0"/>
              <a:t> ID </a:t>
            </a:r>
            <a:r>
              <a:rPr lang="en-GB" dirty="0"/>
              <a:t>NCT05564936</a:t>
            </a:r>
          </a:p>
          <a:p>
            <a:pPr marL="232200" lvl="1" indent="0">
              <a:buNone/>
            </a:pPr>
            <a:r>
              <a:rPr lang="en-GB" b="1" dirty="0"/>
              <a:t>Sponsor </a:t>
            </a:r>
            <a:r>
              <a:rPr lang="en-GB" dirty="0"/>
              <a:t>Ad </a:t>
            </a:r>
            <a:r>
              <a:rPr lang="en-GB" dirty="0" err="1"/>
              <a:t>scientiam</a:t>
            </a:r>
            <a:endParaRPr lang="en-GB" dirty="0"/>
          </a:p>
          <a:p>
            <a:pPr marL="232200" lvl="1" indent="0">
              <a:buNone/>
            </a:pPr>
            <a:r>
              <a:rPr lang="en-GB" b="1" dirty="0"/>
              <a:t>Information provided by </a:t>
            </a:r>
            <a:r>
              <a:rPr lang="en-GB" dirty="0"/>
              <a:t>Ad </a:t>
            </a:r>
            <a:r>
              <a:rPr lang="en-GB" dirty="0" err="1"/>
              <a:t>scientiam</a:t>
            </a:r>
            <a:r>
              <a:rPr lang="en-GB" dirty="0"/>
              <a:t> (Responsible Party) </a:t>
            </a:r>
          </a:p>
          <a:p>
            <a:pPr marL="232200" lvl="1" indent="0">
              <a:buNone/>
            </a:pPr>
            <a:r>
              <a:rPr lang="en-GB" b="1" dirty="0"/>
              <a:t>Last Update Posted </a:t>
            </a:r>
            <a:r>
              <a:rPr lang="en-GB" dirty="0"/>
              <a:t>2025-04-11</a:t>
            </a:r>
          </a:p>
          <a:p>
            <a:pPr marL="232200" lvl="1" indent="0">
              <a:buNone/>
            </a:pPr>
            <a:endParaRPr lang="en-GB" sz="1600" dirty="0"/>
          </a:p>
          <a:p>
            <a:pPr marL="232200" lvl="1" indent="0" algn="just">
              <a:buNone/>
            </a:pPr>
            <a:r>
              <a:rPr lang="en-GB" sz="1200" b="1" dirty="0"/>
              <a:t>Summary: </a:t>
            </a:r>
            <a:r>
              <a:rPr lang="en-GB" sz="1200" dirty="0"/>
              <a:t>ME&amp;MG is a standalone software (digital solution) running on patients smartphones, connected to a web portal for physicians. It is intended to be used as an unsupervised digital self-assessment tool for the monitoring of disabilities in patients living with MG. ME&amp;MG contains digital active tests for the assessment of ptosis, breathing, dysarthria, upper- and lower-limb (arms and legs) weakness, treatment follow-up, and validated e-questionnaires related to daily activities, pain, fatigue, sleep, and depression disorders. 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marL="232200" lvl="1" indent="0">
              <a:buNone/>
            </a:pPr>
            <a:endParaRPr lang="en-GB" dirty="0"/>
          </a:p>
          <a:p>
            <a:pPr marL="0" indent="0">
              <a:buNone/>
            </a:pPr>
            <a:endParaRPr lang="en-GB" b="1" dirty="0"/>
          </a:p>
          <a:p>
            <a:endParaRPr lang="en-ES" dirty="0"/>
          </a:p>
        </p:txBody>
      </p:sp>
      <p:sp>
        <p:nvSpPr>
          <p:cNvPr id="6" name="Slide Number Placeholder 5">
            <a:extLst>
              <a:ext uri="{FF2B5EF4-FFF2-40B4-BE49-F238E27FC236}">
                <a16:creationId xmlns:a16="http://schemas.microsoft.com/office/drawing/2014/main" id="{D2E4865E-0260-029E-3D35-963477734D7E}"/>
              </a:ext>
            </a:extLst>
          </p:cNvPr>
          <p:cNvSpPr>
            <a:spLocks noGrp="1"/>
          </p:cNvSpPr>
          <p:nvPr>
            <p:ph type="sldNum" sz="quarter" idx="22"/>
          </p:nvPr>
        </p:nvSpPr>
        <p:spPr/>
        <p:txBody>
          <a:bodyPr/>
          <a:lstStyle/>
          <a:p>
            <a:fld id="{F8E47D07-9D1E-4FE9-B31A-2F5863681021}" type="slidenum">
              <a:rPr lang="en-GB" smtClean="0"/>
              <a:pPr/>
              <a:t>20</a:t>
            </a:fld>
            <a:endParaRPr lang="en-GB"/>
          </a:p>
        </p:txBody>
      </p:sp>
    </p:spTree>
    <p:extLst>
      <p:ext uri="{BB962C8B-B14F-4D97-AF65-F5344CB8AC3E}">
        <p14:creationId xmlns:p14="http://schemas.microsoft.com/office/powerpoint/2010/main" val="63402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CF2B1-3828-5E8B-F0D2-4E0D38CE786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8B87A14-6B20-4B0E-089F-E3A9CE8A62E0}"/>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279C750B-6B41-E683-466B-DFF1E8E6F84A}"/>
              </a:ext>
            </a:extLst>
          </p:cNvPr>
          <p:cNvSpPr>
            <a:spLocks noGrp="1"/>
          </p:cNvSpPr>
          <p:nvPr>
            <p:ph type="title"/>
          </p:nvPr>
        </p:nvSpPr>
        <p:spPr/>
        <p:txBody>
          <a:bodyPr/>
          <a:lstStyle/>
          <a:p>
            <a:endParaRPr lang="en-ES"/>
          </a:p>
        </p:txBody>
      </p:sp>
      <p:sp>
        <p:nvSpPr>
          <p:cNvPr id="5" name="Content Placeholder 4">
            <a:extLst>
              <a:ext uri="{FF2B5EF4-FFF2-40B4-BE49-F238E27FC236}">
                <a16:creationId xmlns:a16="http://schemas.microsoft.com/office/drawing/2014/main" id="{99EE266C-4F68-CE7D-92ED-7482682F657C}"/>
              </a:ext>
            </a:extLst>
          </p:cNvPr>
          <p:cNvSpPr>
            <a:spLocks noGrp="1"/>
          </p:cNvSpPr>
          <p:nvPr>
            <p:ph sz="quarter" idx="19"/>
          </p:nvPr>
        </p:nvSpPr>
        <p:spPr/>
        <p:txBody>
          <a:bodyPr/>
          <a:lstStyle/>
          <a:p>
            <a:pPr marL="0" indent="0" algn="just">
              <a:buNone/>
            </a:pPr>
            <a:r>
              <a:rPr lang="en-GB" sz="1800" b="1" dirty="0"/>
              <a:t>Brief Summary</a:t>
            </a:r>
          </a:p>
          <a:p>
            <a:pPr algn="just"/>
            <a:r>
              <a:rPr lang="en-GB" sz="1800" dirty="0"/>
              <a:t>ME&amp;MG is a standalone software (digital solution) running on patients smartphones, connected to a web portal for physicians. It is intended to be used as an unsupervised digital self-assessment tool for the monitoring of disabilities in patients living with MG.</a:t>
            </a:r>
          </a:p>
          <a:p>
            <a:pPr algn="just"/>
            <a:r>
              <a:rPr lang="en-GB" sz="1800" dirty="0"/>
              <a:t>ME&amp;MG contains digital active tests for the assessment of ptosis, breathing, dysarthria, upper- and lower-limb (arms and legs) weakness, treatment follow-up, and validated e-questionnaires related to daily activities, pain, fatigue, sleep, and depression disorders.</a:t>
            </a:r>
          </a:p>
          <a:p>
            <a:pPr algn="just"/>
            <a:r>
              <a:rPr lang="en-GB" sz="1800" dirty="0"/>
              <a:t>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algn="just"/>
            <a:endParaRPr lang="en-ES" sz="1800" dirty="0"/>
          </a:p>
        </p:txBody>
      </p:sp>
      <p:sp>
        <p:nvSpPr>
          <p:cNvPr id="6" name="Slide Number Placeholder 5">
            <a:extLst>
              <a:ext uri="{FF2B5EF4-FFF2-40B4-BE49-F238E27FC236}">
                <a16:creationId xmlns:a16="http://schemas.microsoft.com/office/drawing/2014/main" id="{7E43AD33-2556-607E-8489-A06C9E1ADFB1}"/>
              </a:ext>
            </a:extLst>
          </p:cNvPr>
          <p:cNvSpPr>
            <a:spLocks noGrp="1"/>
          </p:cNvSpPr>
          <p:nvPr>
            <p:ph type="sldNum" sz="quarter" idx="22"/>
          </p:nvPr>
        </p:nvSpPr>
        <p:spPr/>
        <p:txBody>
          <a:bodyPr/>
          <a:lstStyle/>
          <a:p>
            <a:fld id="{F8E47D07-9D1E-4FE9-B31A-2F5863681021}" type="slidenum">
              <a:rPr lang="en-GB" smtClean="0"/>
              <a:pPr/>
              <a:t>21</a:t>
            </a:fld>
            <a:endParaRPr lang="en-GB"/>
          </a:p>
        </p:txBody>
      </p:sp>
    </p:spTree>
    <p:extLst>
      <p:ext uri="{BB962C8B-B14F-4D97-AF65-F5344CB8AC3E}">
        <p14:creationId xmlns:p14="http://schemas.microsoft.com/office/powerpoint/2010/main" val="218807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F332F2-E57C-6D8F-0277-F716919EF93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6CDC375-5E16-ABCE-C4EC-23F507D05376}"/>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336B8A30-0311-CA66-4BF7-30E1FFD7A1D2}"/>
              </a:ext>
            </a:extLst>
          </p:cNvPr>
          <p:cNvSpPr>
            <a:spLocks noGrp="1"/>
          </p:cNvSpPr>
          <p:nvPr>
            <p:ph type="title"/>
          </p:nvPr>
        </p:nvSpPr>
        <p:spPr/>
        <p:txBody>
          <a:bodyPr>
            <a:normAutofit/>
          </a:bodyPr>
          <a:lstStyle/>
          <a:p>
            <a:r>
              <a:rPr lang="en-ES" dirty="0"/>
              <a:t>AI listens for health conditions</a:t>
            </a:r>
            <a:br>
              <a:rPr lang="en-ES" dirty="0"/>
            </a:br>
            <a:br>
              <a:rPr lang="en-ES" dirty="0"/>
            </a:br>
            <a:r>
              <a:rPr lang="en-GB" sz="1600" b="1" i="1" dirty="0">
                <a:hlinkClick r:id="rId2"/>
              </a:rPr>
              <a:t>Voice recordings, examined by artificial intelligence, might provide new biomarkers for conditions such as heart disease and Alzheimer’s.</a:t>
            </a:r>
            <a:endParaRPr lang="en-ES" sz="1600" i="1" dirty="0"/>
          </a:p>
        </p:txBody>
      </p:sp>
      <p:sp>
        <p:nvSpPr>
          <p:cNvPr id="6" name="Slide Number Placeholder 5">
            <a:extLst>
              <a:ext uri="{FF2B5EF4-FFF2-40B4-BE49-F238E27FC236}">
                <a16:creationId xmlns:a16="http://schemas.microsoft.com/office/drawing/2014/main" id="{E72FC3EC-098B-08E6-2B1F-FD6F90B6E4EB}"/>
              </a:ext>
            </a:extLst>
          </p:cNvPr>
          <p:cNvSpPr>
            <a:spLocks noGrp="1"/>
          </p:cNvSpPr>
          <p:nvPr>
            <p:ph type="sldNum" sz="quarter" idx="22"/>
          </p:nvPr>
        </p:nvSpPr>
        <p:spPr/>
        <p:txBody>
          <a:bodyPr/>
          <a:lstStyle/>
          <a:p>
            <a:fld id="{F8E47D07-9D1E-4FE9-B31A-2F5863681021}" type="slidenum">
              <a:rPr lang="en-GB" smtClean="0"/>
              <a:pPr/>
              <a:t>22</a:t>
            </a:fld>
            <a:endParaRPr lang="en-GB"/>
          </a:p>
        </p:txBody>
      </p:sp>
      <p:pic>
        <p:nvPicPr>
          <p:cNvPr id="7" name="Picture 6">
            <a:extLst>
              <a:ext uri="{FF2B5EF4-FFF2-40B4-BE49-F238E27FC236}">
                <a16:creationId xmlns:a16="http://schemas.microsoft.com/office/drawing/2014/main" id="{0B074CB6-7829-F301-7B2B-FCB239CCF543}"/>
              </a:ext>
            </a:extLst>
          </p:cNvPr>
          <p:cNvPicPr>
            <a:picLocks noChangeAspect="1"/>
          </p:cNvPicPr>
          <p:nvPr/>
        </p:nvPicPr>
        <p:blipFill>
          <a:blip r:embed="rId3"/>
          <a:stretch>
            <a:fillRect/>
          </a:stretch>
        </p:blipFill>
        <p:spPr>
          <a:xfrm>
            <a:off x="5486400" y="367862"/>
            <a:ext cx="6174127" cy="5412828"/>
          </a:xfrm>
          <a:prstGeom prst="rect">
            <a:avLst/>
          </a:prstGeom>
        </p:spPr>
      </p:pic>
    </p:spTree>
    <p:extLst>
      <p:ext uri="{BB962C8B-B14F-4D97-AF65-F5344CB8AC3E}">
        <p14:creationId xmlns:p14="http://schemas.microsoft.com/office/powerpoint/2010/main" val="3530009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96D0C5-25BB-2095-2062-82C65BFB8CAB}"/>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2659FAC-FBB6-62E9-D1E9-A3A2638DFE2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4DD58A0-F9CE-A531-6C14-C4598254D82F}"/>
              </a:ext>
            </a:extLst>
          </p:cNvPr>
          <p:cNvSpPr>
            <a:spLocks noGrp="1"/>
          </p:cNvSpPr>
          <p:nvPr>
            <p:ph type="title"/>
          </p:nvPr>
        </p:nvSpPr>
        <p:spPr/>
        <p:txBody>
          <a:bodyPr>
            <a:normAutofit/>
          </a:bodyPr>
          <a:lstStyle/>
          <a:p>
            <a:r>
              <a:rPr lang="en-ES" dirty="0"/>
              <a:t>Medicine and the five senses</a:t>
            </a:r>
            <a:br>
              <a:rPr lang="en-ES" dirty="0"/>
            </a:br>
            <a:br>
              <a:rPr lang="en-ES" dirty="0"/>
            </a:br>
            <a:r>
              <a:rPr lang="en-GB" sz="1400" i="1" dirty="0"/>
              <a:t>From the days of Hippocratic 'bedside medicine' to the advent of the CAT scanner, doctors have always relied on their senses in diagnosing and treating disease.</a:t>
            </a:r>
            <a:br>
              <a:rPr lang="en-GB" sz="1400" i="1" dirty="0"/>
            </a:br>
            <a:br>
              <a:rPr lang="en-GB" sz="1400" i="1" dirty="0"/>
            </a:br>
            <a:r>
              <a:rPr lang="en-GB" sz="1400" i="1" dirty="0"/>
              <a:t>Medical education, from the apprenticeship, to the rise of the laboratory, has sought to train the senses of students who must act like medical detectives. At the same time, debate since antiquity has pondered the hierarchy of the senses - from noble vision to baser touch and smell. </a:t>
            </a:r>
            <a:endParaRPr lang="en-ES" sz="1400" i="1" dirty="0"/>
          </a:p>
        </p:txBody>
      </p:sp>
      <p:sp>
        <p:nvSpPr>
          <p:cNvPr id="6" name="Slide Number Placeholder 5">
            <a:extLst>
              <a:ext uri="{FF2B5EF4-FFF2-40B4-BE49-F238E27FC236}">
                <a16:creationId xmlns:a16="http://schemas.microsoft.com/office/drawing/2014/main" id="{1101E1A6-AEB8-3AA3-9A4B-369E8DAED593}"/>
              </a:ext>
            </a:extLst>
          </p:cNvPr>
          <p:cNvSpPr>
            <a:spLocks noGrp="1"/>
          </p:cNvSpPr>
          <p:nvPr>
            <p:ph type="sldNum" sz="quarter" idx="22"/>
          </p:nvPr>
        </p:nvSpPr>
        <p:spPr/>
        <p:txBody>
          <a:bodyPr/>
          <a:lstStyle/>
          <a:p>
            <a:fld id="{F8E47D07-9D1E-4FE9-B31A-2F5863681021}" type="slidenum">
              <a:rPr lang="en-GB" smtClean="0"/>
              <a:pPr/>
              <a:t>23</a:t>
            </a:fld>
            <a:endParaRPr lang="en-GB"/>
          </a:p>
        </p:txBody>
      </p:sp>
      <p:pic>
        <p:nvPicPr>
          <p:cNvPr id="7" name="Picture 6">
            <a:extLst>
              <a:ext uri="{FF2B5EF4-FFF2-40B4-BE49-F238E27FC236}">
                <a16:creationId xmlns:a16="http://schemas.microsoft.com/office/drawing/2014/main" id="{98D5E606-F986-6580-2969-C99C3ECE33E1}"/>
              </a:ext>
            </a:extLst>
          </p:cNvPr>
          <p:cNvPicPr>
            <a:picLocks noChangeAspect="1"/>
          </p:cNvPicPr>
          <p:nvPr/>
        </p:nvPicPr>
        <p:blipFill>
          <a:blip r:embed="rId2"/>
          <a:stretch>
            <a:fillRect/>
          </a:stretch>
        </p:blipFill>
        <p:spPr>
          <a:xfrm>
            <a:off x="6600257" y="258214"/>
            <a:ext cx="5162251" cy="5946645"/>
          </a:xfrm>
          <a:prstGeom prst="rect">
            <a:avLst/>
          </a:prstGeom>
        </p:spPr>
      </p:pic>
      <p:pic>
        <p:nvPicPr>
          <p:cNvPr id="1026" name="Picture 2" descr="Medicine and the Five Senses">
            <a:extLst>
              <a:ext uri="{FF2B5EF4-FFF2-40B4-BE49-F238E27FC236}">
                <a16:creationId xmlns:a16="http://schemas.microsoft.com/office/drawing/2014/main" id="{9F6CB8A4-C880-3C15-5ED8-5182FACBA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63" y="258214"/>
            <a:ext cx="1974273" cy="256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9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
            <a:extLst>
              <a:ext uri="{FF2B5EF4-FFF2-40B4-BE49-F238E27FC236}">
                <a16:creationId xmlns:a16="http://schemas.microsoft.com/office/drawing/2014/main" id="{994D2192-D00C-BF5C-F9AE-74F616D46C64}"/>
              </a:ext>
            </a:extLst>
          </p:cNvPr>
          <p:cNvSpPr>
            <a:spLocks noGrp="1"/>
          </p:cNvSpPr>
          <p:nvPr>
            <p:ph type="dt" sz="half" idx="10"/>
          </p:nvPr>
        </p:nvSpPr>
        <p:spPr>
          <a:xfrm>
            <a:off x="10363200" y="6344085"/>
            <a:ext cx="1219199" cy="309145"/>
          </a:xfrm>
        </p:spPr>
        <p:txBody>
          <a:bodyPr/>
          <a:lstStyle/>
          <a:p>
            <a:endParaRPr lang="en-GB"/>
          </a:p>
        </p:txBody>
      </p:sp>
      <p:sp>
        <p:nvSpPr>
          <p:cNvPr id="13" name="Title 2">
            <a:extLst>
              <a:ext uri="{FF2B5EF4-FFF2-40B4-BE49-F238E27FC236}">
                <a16:creationId xmlns:a16="http://schemas.microsoft.com/office/drawing/2014/main" id="{C2ED0984-7F93-F8C5-609F-3E769C89E7B2}"/>
              </a:ext>
            </a:extLst>
          </p:cNvPr>
          <p:cNvSpPr>
            <a:spLocks noGrp="1"/>
          </p:cNvSpPr>
          <p:nvPr>
            <p:ph type="title"/>
          </p:nvPr>
        </p:nvSpPr>
        <p:spPr>
          <a:xfrm>
            <a:off x="1219199" y="1847640"/>
            <a:ext cx="10363199" cy="3162720"/>
          </a:xfrm>
        </p:spPr>
        <p:txBody>
          <a:bodyPr/>
          <a:lstStyle/>
          <a:p>
            <a:r>
              <a:rPr lang="en-US" dirty="0"/>
              <a:t>Many thanks</a:t>
            </a:r>
          </a:p>
        </p:txBody>
      </p:sp>
      <p:sp>
        <p:nvSpPr>
          <p:cNvPr id="6" name="Slide Number Placeholder 5">
            <a:extLst>
              <a:ext uri="{FF2B5EF4-FFF2-40B4-BE49-F238E27FC236}">
                <a16:creationId xmlns:a16="http://schemas.microsoft.com/office/drawing/2014/main" id="{695CB4B3-C944-6E85-5E38-A6FCAE258708}"/>
              </a:ext>
            </a:extLst>
          </p:cNvPr>
          <p:cNvSpPr>
            <a:spLocks noGrp="1"/>
          </p:cNvSpPr>
          <p:nvPr>
            <p:ph type="sldNum" sz="quarter" idx="11"/>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24</a:t>
            </a:fld>
            <a:endParaRPr lang="en-GB"/>
          </a:p>
        </p:txBody>
      </p:sp>
    </p:spTree>
    <p:extLst>
      <p:ext uri="{BB962C8B-B14F-4D97-AF65-F5344CB8AC3E}">
        <p14:creationId xmlns:p14="http://schemas.microsoft.com/office/powerpoint/2010/main" val="214068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EFCBE73-E073-2630-58D5-C5500EEA835E}"/>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4843AAB5-BEC4-BA6D-FE86-A3A8A43047DD}"/>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95461AE-B661-6CF0-787F-0D9CE8840D6E}"/>
              </a:ext>
            </a:extLst>
          </p:cNvPr>
          <p:cNvSpPr>
            <a:spLocks noGrp="1"/>
          </p:cNvSpPr>
          <p:nvPr>
            <p:ph type="title"/>
          </p:nvPr>
        </p:nvSpPr>
        <p:spPr/>
        <p:txBody>
          <a:bodyPr wrap="square" anchor="t">
            <a:normAutofit/>
          </a:bodyPr>
          <a:lstStyle/>
          <a:p>
            <a:r>
              <a:rPr lang="en-ES" dirty="0"/>
              <a:t>Challenges in Diagnosing Myasthenic Crises</a:t>
            </a:r>
          </a:p>
        </p:txBody>
      </p:sp>
      <p:graphicFrame>
        <p:nvGraphicFramePr>
          <p:cNvPr id="8" name="Content Placeholder 4">
            <a:extLst>
              <a:ext uri="{FF2B5EF4-FFF2-40B4-BE49-F238E27FC236}">
                <a16:creationId xmlns:a16="http://schemas.microsoft.com/office/drawing/2014/main" id="{32FC6825-D642-49E5-D921-EC482E8FBA3E}"/>
              </a:ext>
            </a:extLst>
          </p:cNvPr>
          <p:cNvGraphicFramePr>
            <a:graphicFrameLocks noGrp="1"/>
          </p:cNvGraphicFramePr>
          <p:nvPr>
            <p:ph sz="quarter" idx="19"/>
            <p:extLst>
              <p:ext uri="{D42A27DB-BD31-4B8C-83A1-F6EECF244321}">
                <p14:modId xmlns:p14="http://schemas.microsoft.com/office/powerpoint/2010/main" val="1356136910"/>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58429C2-2DD7-3CBE-23AE-4BF81C3FD8D8}"/>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3</a:t>
            </a:fld>
            <a:endParaRPr lang="en-GB"/>
          </a:p>
        </p:txBody>
      </p:sp>
    </p:spTree>
    <p:extLst>
      <p:ext uri="{BB962C8B-B14F-4D97-AF65-F5344CB8AC3E}">
        <p14:creationId xmlns:p14="http://schemas.microsoft.com/office/powerpoint/2010/main" val="392847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a:extLst>
              <a:ext uri="{FF2B5EF4-FFF2-40B4-BE49-F238E27FC236}">
                <a16:creationId xmlns:a16="http://schemas.microsoft.com/office/drawing/2014/main" id="{A68F31FF-C970-0114-4DE1-82160E94E4B5}"/>
              </a:ext>
            </a:extLst>
          </p:cNvPr>
          <p:cNvSpPr>
            <a:spLocks noGrp="1"/>
          </p:cNvSpPr>
          <p:nvPr>
            <p:ph type="body" sz="quarter" idx="111"/>
          </p:nvPr>
        </p:nvSpPr>
        <p:spPr/>
        <p:txBody>
          <a:bodyPr/>
          <a:lstStyle/>
          <a:p>
            <a:endParaRPr lang="en-US"/>
          </a:p>
        </p:txBody>
      </p:sp>
      <p:sp>
        <p:nvSpPr>
          <p:cNvPr id="46" name="Date Placeholder 2">
            <a:extLst>
              <a:ext uri="{FF2B5EF4-FFF2-40B4-BE49-F238E27FC236}">
                <a16:creationId xmlns:a16="http://schemas.microsoft.com/office/drawing/2014/main" id="{5C6A5175-D5DE-2643-9FE0-5E93B6545A18}"/>
              </a:ext>
            </a:extLst>
          </p:cNvPr>
          <p:cNvSpPr>
            <a:spLocks noGrp="1"/>
          </p:cNvSpPr>
          <p:nvPr>
            <p:ph type="dt" sz="half" idx="20"/>
          </p:nvPr>
        </p:nvSpPr>
        <p:spPr/>
        <p:txBody>
          <a:bodyPr/>
          <a:lstStyle/>
          <a:p>
            <a:endParaRPr lang="en-GB"/>
          </a:p>
        </p:txBody>
      </p:sp>
      <p:sp>
        <p:nvSpPr>
          <p:cNvPr id="15" name="Title 3">
            <a:extLst>
              <a:ext uri="{FF2B5EF4-FFF2-40B4-BE49-F238E27FC236}">
                <a16:creationId xmlns:a16="http://schemas.microsoft.com/office/drawing/2014/main" id="{A3D00E7D-D411-7B72-F54F-CB2D65C870A0}"/>
              </a:ext>
            </a:extLst>
          </p:cNvPr>
          <p:cNvSpPr>
            <a:spLocks noGrp="1"/>
          </p:cNvSpPr>
          <p:nvPr>
            <p:ph type="title"/>
          </p:nvPr>
        </p:nvSpPr>
        <p:spPr/>
        <p:txBody>
          <a:bodyPr wrap="square" anchor="t">
            <a:normAutofit/>
          </a:bodyPr>
          <a:lstStyle/>
          <a:p>
            <a:r>
              <a:rPr lang="en-ES" dirty="0"/>
              <a:t>Potential of Voice AI</a:t>
            </a:r>
            <a:endParaRPr lang="en-US" dirty="0"/>
          </a:p>
        </p:txBody>
      </p:sp>
      <p:graphicFrame>
        <p:nvGraphicFramePr>
          <p:cNvPr id="19" name="Content Placeholder 4">
            <a:extLst>
              <a:ext uri="{FF2B5EF4-FFF2-40B4-BE49-F238E27FC236}">
                <a16:creationId xmlns:a16="http://schemas.microsoft.com/office/drawing/2014/main" id="{082F128A-4035-17B3-F07C-3F27DCEECC19}"/>
              </a:ext>
            </a:extLst>
          </p:cNvPr>
          <p:cNvGraphicFramePr>
            <a:graphicFrameLocks noGrp="1"/>
          </p:cNvGraphicFramePr>
          <p:nvPr>
            <p:ph sz="quarter" idx="19"/>
            <p:extLst>
              <p:ext uri="{D42A27DB-BD31-4B8C-83A1-F6EECF244321}">
                <p14:modId xmlns:p14="http://schemas.microsoft.com/office/powerpoint/2010/main" val="1119626210"/>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6BF7F96-77DC-768B-596A-3A45B5E860F3}"/>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4</a:t>
            </a:fld>
            <a:endParaRPr lang="en-GB"/>
          </a:p>
        </p:txBody>
      </p:sp>
    </p:spTree>
    <p:extLst>
      <p:ext uri="{BB962C8B-B14F-4D97-AF65-F5344CB8AC3E}">
        <p14:creationId xmlns:p14="http://schemas.microsoft.com/office/powerpoint/2010/main" val="350479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EC3215-8E4A-C408-67E0-244FF3EFF44F}"/>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9E3D266E-8D94-ECF9-4F88-DAE395442F5A}"/>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18F594B8-56CA-BC90-A369-C68CD69ADFED}"/>
              </a:ext>
            </a:extLst>
          </p:cNvPr>
          <p:cNvSpPr>
            <a:spLocks noGrp="1"/>
          </p:cNvSpPr>
          <p:nvPr>
            <p:ph type="title"/>
          </p:nvPr>
        </p:nvSpPr>
        <p:spPr/>
        <p:txBody>
          <a:bodyPr wrap="square" anchor="t">
            <a:normAutofit/>
          </a:bodyPr>
          <a:lstStyle/>
          <a:p>
            <a:r>
              <a:rPr lang="en-ES" dirty="0"/>
              <a:t>Technological Approach</a:t>
            </a:r>
          </a:p>
        </p:txBody>
      </p:sp>
      <p:graphicFrame>
        <p:nvGraphicFramePr>
          <p:cNvPr id="8" name="Content Placeholder 4">
            <a:extLst>
              <a:ext uri="{FF2B5EF4-FFF2-40B4-BE49-F238E27FC236}">
                <a16:creationId xmlns:a16="http://schemas.microsoft.com/office/drawing/2014/main" id="{E073F4AD-6D7F-B6E9-F660-88905594F5B5}"/>
              </a:ext>
            </a:extLst>
          </p:cNvPr>
          <p:cNvGraphicFramePr>
            <a:graphicFrameLocks noGrp="1"/>
          </p:cNvGraphicFramePr>
          <p:nvPr>
            <p:ph sz="quarter" idx="19"/>
            <p:extLst>
              <p:ext uri="{D42A27DB-BD31-4B8C-83A1-F6EECF244321}">
                <p14:modId xmlns:p14="http://schemas.microsoft.com/office/powerpoint/2010/main" val="3839294472"/>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FDF667C0-FC72-A422-B828-A34ACEF2C7C7}"/>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5</a:t>
            </a:fld>
            <a:endParaRPr lang="en-GB"/>
          </a:p>
        </p:txBody>
      </p:sp>
    </p:spTree>
    <p:extLst>
      <p:ext uri="{BB962C8B-B14F-4D97-AF65-F5344CB8AC3E}">
        <p14:creationId xmlns:p14="http://schemas.microsoft.com/office/powerpoint/2010/main" val="150886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1ADBFB-51B2-83CC-9B6D-CD1C4E9F2D20}"/>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21573D6F-853A-92A3-FFEE-1B9E3DAA2208}"/>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0A4FC943-9F31-8BB6-6CB8-FD7E78A17BCB}"/>
              </a:ext>
            </a:extLst>
          </p:cNvPr>
          <p:cNvSpPr>
            <a:spLocks noGrp="1"/>
          </p:cNvSpPr>
          <p:nvPr>
            <p:ph type="title"/>
          </p:nvPr>
        </p:nvSpPr>
        <p:spPr/>
        <p:txBody>
          <a:bodyPr wrap="square" anchor="t">
            <a:normAutofit/>
          </a:bodyPr>
          <a:lstStyle/>
          <a:p>
            <a:r>
              <a:rPr lang="en-ES"/>
              <a:t>Objective</a:t>
            </a:r>
          </a:p>
        </p:txBody>
      </p:sp>
      <p:graphicFrame>
        <p:nvGraphicFramePr>
          <p:cNvPr id="8" name="Content Placeholder 4">
            <a:extLst>
              <a:ext uri="{FF2B5EF4-FFF2-40B4-BE49-F238E27FC236}">
                <a16:creationId xmlns:a16="http://schemas.microsoft.com/office/drawing/2014/main" id="{6FCD41E9-8549-3100-6F55-7C6C4429CC5A}"/>
              </a:ext>
            </a:extLst>
          </p:cNvPr>
          <p:cNvGraphicFramePr>
            <a:graphicFrameLocks noGrp="1"/>
          </p:cNvGraphicFramePr>
          <p:nvPr>
            <p:ph sz="quarter" idx="19"/>
            <p:extLst>
              <p:ext uri="{D42A27DB-BD31-4B8C-83A1-F6EECF244321}">
                <p14:modId xmlns:p14="http://schemas.microsoft.com/office/powerpoint/2010/main" val="936228481"/>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0BED1A51-5F67-8219-B47D-7EE9A92D0949}"/>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6</a:t>
            </a:fld>
            <a:endParaRPr lang="en-GB"/>
          </a:p>
        </p:txBody>
      </p:sp>
    </p:spTree>
    <p:extLst>
      <p:ext uri="{BB962C8B-B14F-4D97-AF65-F5344CB8AC3E}">
        <p14:creationId xmlns:p14="http://schemas.microsoft.com/office/powerpoint/2010/main" val="197183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A69D9C67-755B-C0BE-E5A4-F55857C6903A}"/>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8A6F8A0F-98FE-5C99-703B-E2297EBB483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E02BCAB0-81F1-1897-8869-83597F67752E}"/>
              </a:ext>
            </a:extLst>
          </p:cNvPr>
          <p:cNvSpPr>
            <a:spLocks noGrp="1"/>
          </p:cNvSpPr>
          <p:nvPr>
            <p:ph type="title"/>
          </p:nvPr>
        </p:nvSpPr>
        <p:spPr/>
        <p:txBody>
          <a:bodyPr wrap="square" anchor="t">
            <a:normAutofit/>
          </a:bodyPr>
          <a:lstStyle/>
          <a:p>
            <a:r>
              <a:rPr lang="en-ES" dirty="0"/>
              <a:t>Methodology</a:t>
            </a:r>
          </a:p>
        </p:txBody>
      </p:sp>
      <p:graphicFrame>
        <p:nvGraphicFramePr>
          <p:cNvPr id="8" name="Content Placeholder 4">
            <a:extLst>
              <a:ext uri="{FF2B5EF4-FFF2-40B4-BE49-F238E27FC236}">
                <a16:creationId xmlns:a16="http://schemas.microsoft.com/office/drawing/2014/main" id="{DB267F27-C6C6-359E-05D1-6AEB7EBA4D79}"/>
              </a:ext>
            </a:extLst>
          </p:cNvPr>
          <p:cNvGraphicFramePr>
            <a:graphicFrameLocks noGrp="1"/>
          </p:cNvGraphicFramePr>
          <p:nvPr>
            <p:ph sz="quarter" idx="19"/>
            <p:extLst>
              <p:ext uri="{D42A27DB-BD31-4B8C-83A1-F6EECF244321}">
                <p14:modId xmlns:p14="http://schemas.microsoft.com/office/powerpoint/2010/main" val="4294453096"/>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3F3949E-9D90-1BAA-F9B2-72427004A0E4}"/>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7</a:t>
            </a:fld>
            <a:endParaRPr lang="en-GB"/>
          </a:p>
        </p:txBody>
      </p:sp>
    </p:spTree>
    <p:extLst>
      <p:ext uri="{BB962C8B-B14F-4D97-AF65-F5344CB8AC3E}">
        <p14:creationId xmlns:p14="http://schemas.microsoft.com/office/powerpoint/2010/main" val="29673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15A8F54-51A1-D9CE-E8F7-F68D6A018625}"/>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AFB76C60-8F58-238D-59DD-C24F7E653589}"/>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AE62CC3E-B663-2807-01E0-3347F13827DA}"/>
              </a:ext>
            </a:extLst>
          </p:cNvPr>
          <p:cNvSpPr>
            <a:spLocks noGrp="1"/>
          </p:cNvSpPr>
          <p:nvPr>
            <p:ph type="title"/>
          </p:nvPr>
        </p:nvSpPr>
        <p:spPr/>
        <p:txBody>
          <a:bodyPr wrap="square" anchor="t">
            <a:normAutofit/>
          </a:bodyPr>
          <a:lstStyle/>
          <a:p>
            <a:r>
              <a:rPr lang="en-ES" dirty="0"/>
              <a:t>Technological Innovation</a:t>
            </a:r>
          </a:p>
        </p:txBody>
      </p:sp>
      <p:graphicFrame>
        <p:nvGraphicFramePr>
          <p:cNvPr id="8" name="Content Placeholder 4">
            <a:extLst>
              <a:ext uri="{FF2B5EF4-FFF2-40B4-BE49-F238E27FC236}">
                <a16:creationId xmlns:a16="http://schemas.microsoft.com/office/drawing/2014/main" id="{A6D5B56D-0745-4061-6DA2-DAF1DDD170B5}"/>
              </a:ext>
            </a:extLst>
          </p:cNvPr>
          <p:cNvGraphicFramePr>
            <a:graphicFrameLocks noGrp="1"/>
          </p:cNvGraphicFramePr>
          <p:nvPr>
            <p:ph sz="quarter" idx="19"/>
            <p:extLst>
              <p:ext uri="{D42A27DB-BD31-4B8C-83A1-F6EECF244321}">
                <p14:modId xmlns:p14="http://schemas.microsoft.com/office/powerpoint/2010/main" val="3527508209"/>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F1569567-F80F-1497-1A7D-D856679E5418}"/>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8</a:t>
            </a:fld>
            <a:endParaRPr lang="en-GB"/>
          </a:p>
        </p:txBody>
      </p:sp>
    </p:spTree>
    <p:extLst>
      <p:ext uri="{BB962C8B-B14F-4D97-AF65-F5344CB8AC3E}">
        <p14:creationId xmlns:p14="http://schemas.microsoft.com/office/powerpoint/2010/main" val="154353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7775CAFA-968F-43CB-F4F0-DC88EBA6F236}"/>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D9D1F1C9-7FEA-A119-6A15-838B86480C3D}"/>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A0C88CB-3D7D-B435-E3B1-DDFFF89135AE}"/>
              </a:ext>
            </a:extLst>
          </p:cNvPr>
          <p:cNvSpPr>
            <a:spLocks noGrp="1"/>
          </p:cNvSpPr>
          <p:nvPr>
            <p:ph type="title"/>
          </p:nvPr>
        </p:nvSpPr>
        <p:spPr/>
        <p:txBody>
          <a:bodyPr wrap="square" anchor="t">
            <a:normAutofit/>
          </a:bodyPr>
          <a:lstStyle/>
          <a:p>
            <a:r>
              <a:rPr lang="en-ES" dirty="0"/>
              <a:t>Expected Impact</a:t>
            </a:r>
          </a:p>
        </p:txBody>
      </p:sp>
      <p:graphicFrame>
        <p:nvGraphicFramePr>
          <p:cNvPr id="8" name="Content Placeholder 4">
            <a:extLst>
              <a:ext uri="{FF2B5EF4-FFF2-40B4-BE49-F238E27FC236}">
                <a16:creationId xmlns:a16="http://schemas.microsoft.com/office/drawing/2014/main" id="{4196D72B-DF1E-FA2B-20A6-A67DABACF647}"/>
              </a:ext>
            </a:extLst>
          </p:cNvPr>
          <p:cNvGraphicFramePr>
            <a:graphicFrameLocks noGrp="1"/>
          </p:cNvGraphicFramePr>
          <p:nvPr>
            <p:ph sz="quarter" idx="19"/>
            <p:extLst>
              <p:ext uri="{D42A27DB-BD31-4B8C-83A1-F6EECF244321}">
                <p14:modId xmlns:p14="http://schemas.microsoft.com/office/powerpoint/2010/main" val="1599546868"/>
              </p:ext>
            </p:extLst>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FDF3A72-7DE2-E845-6CEB-1C1FB935059D}"/>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9</a:t>
            </a:fld>
            <a:endParaRPr lang="en-GB"/>
          </a:p>
        </p:txBody>
      </p:sp>
    </p:spTree>
    <p:extLst>
      <p:ext uri="{BB962C8B-B14F-4D97-AF65-F5344CB8AC3E}">
        <p14:creationId xmlns:p14="http://schemas.microsoft.com/office/powerpoint/2010/main" val="378831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ASTRAZENECA STANDARD TEMPLATE" val="EvVFCk6W"/>
  <p:tag name="ARTICULATE_DESIGN_ID_1_ASTRAZENECA STANDARD TEMPLATE" val="kGJp0GDe"/>
  <p:tag name="ARTICULATE_DESIGN_ID_ALTERNATIVE LAYOUTS" val="Bt42LpTg"/>
  <p:tag name="ARTICULATE_DESIGN_ID_1_ALTERNATIVE LAYOUTS" val="Pu40bbUa"/>
  <p:tag name="ARTICULATE_DESIGN_ID_AGENDAS" val="ut6QGGsg"/>
  <p:tag name="ARTICULATE_DESIGN_ID_1_AGENDAS" val="zZqOLfMe"/>
  <p:tag name="ARTICULATE_DESIGN_ID_KEY MESSAGE LAYOUTS" val="EG1WQXxn"/>
  <p:tag name="ARTICULATE_DESIGN_ID_LISTS" val="M0QWvWS1"/>
  <p:tag name="ARTICULATE_DESIGN_ID_1_KEY MESSAGE LAYOUTS" val="ks627C6Q"/>
  <p:tag name="ARTICULATE_DESIGN_ID_DIAGRAMS" val="EHtI07Fq"/>
  <p:tag name="ARTICULATE_DESIGN_ID_ALTERNATIVE CONTENT LAYOUTS" val="ywJnDDcd"/>
  <p:tag name="ARTICULATE_DESIGN_ID_PERSONNEL" val="nHHLeDJ2"/>
  <p:tag name="ARTICULATE_DESIGN_ID_STAFF AND ORGANISATIONS" val="fzkdDkSo"/>
  <p:tag name="ARTICULATE_DESIGN_ID_1_ALTERNATIVE CONTENT LAYOUTS" val="iY0BipYY"/>
  <p:tag name="ARTICULATE_DESIGN_ID_1_LISTS" val="vezrIkHU"/>
  <p:tag name="ARTICULATE_DESIGN_ID_1_STAFF AND ORGANISATIONS" val="gu0rVs6s"/>
  <p:tag name="BRANDIN_CONFIG" val="CONFIG.INI"/>
  <p:tag name="BRANDIN_CHARTS" val="PROCESS CHARTS"/>
  <p:tag name="BRANDIN_RULES" val="RUN RULES"/>
  <p:tag name="ARTICULATE_DESIGN_ID_LOGO HOLDERS" val="frTQuPG5"/>
  <p:tag name="ARTICULATE_DESIGN_ID_SPEAKERS" val="lTM5UYkU"/>
  <p:tag name="ARTICULATE_DESIGN_ID_TEXT LAYOUTS" val="4lYw8SxY"/>
  <p:tag name="ARTICULATE_DESIGN_ID_KEY STATEMENTS" val="PiA9xBfC"/>
  <p:tag name="ARTICULATE_DESIGN_ID_TEXT WITH IMAGE" val="bQgCS8wS"/>
  <p:tag name="ARTICULATE_DESIGN_ID_TEXT WITH IMAGE LAYOUTS" val="4MQoe47W"/>
  <p:tag name="BRANDIN_SMARTPASTE" val="ACTIVE"/>
  <p:tag name="BRANDIN_WORKSPACE_NAME" val="AstraZeneca"/>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SSET_SIZE_ON_INSERT" val="3676.5,997.5"/>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straZeneca Standard Template">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A607FC6E-2830-4884-B5EB-CE4D480CB8E4}"/>
    </a:ext>
  </a:extLst>
</a:theme>
</file>

<file path=ppt/theme/theme10.xml><?xml version="1.0" encoding="utf-8"?>
<a:theme xmlns:a="http://schemas.openxmlformats.org/drawingml/2006/main" name="Office Theme">
  <a:themeElements>
    <a:clrScheme name="AstraZeneca 2020">
      <a:dk1>
        <a:srgbClr val="3F4444"/>
      </a:dk1>
      <a:lt1>
        <a:srgbClr val="FFFFFF"/>
      </a:lt1>
      <a:dk2>
        <a:srgbClr val="003865"/>
      </a:dk2>
      <a:lt2>
        <a:srgbClr val="9DB0AC"/>
      </a:lt2>
      <a:accent1>
        <a:srgbClr val="830051"/>
      </a:accent1>
      <a:accent2>
        <a:srgbClr val="F0AB00"/>
      </a:accent2>
      <a:accent3>
        <a:srgbClr val="D0006F"/>
      </a:accent3>
      <a:accent4>
        <a:srgbClr val="3C1053"/>
      </a:accent4>
      <a:accent5>
        <a:srgbClr val="C4D600"/>
      </a:accent5>
      <a:accent6>
        <a:srgbClr val="68D2DF"/>
      </a:accent6>
      <a:hlink>
        <a:srgbClr val="68D2DF"/>
      </a:hlink>
      <a:folHlink>
        <a:srgbClr val="D000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AstraZeneca 2020">
      <a:dk1>
        <a:srgbClr val="3F4444"/>
      </a:dk1>
      <a:lt1>
        <a:srgbClr val="FFFFFF"/>
      </a:lt1>
      <a:dk2>
        <a:srgbClr val="003865"/>
      </a:dk2>
      <a:lt2>
        <a:srgbClr val="9DB0AC"/>
      </a:lt2>
      <a:accent1>
        <a:srgbClr val="830051"/>
      </a:accent1>
      <a:accent2>
        <a:srgbClr val="F0AB00"/>
      </a:accent2>
      <a:accent3>
        <a:srgbClr val="D0006F"/>
      </a:accent3>
      <a:accent4>
        <a:srgbClr val="3C1053"/>
      </a:accent4>
      <a:accent5>
        <a:srgbClr val="C4D600"/>
      </a:accent5>
      <a:accent6>
        <a:srgbClr val="68D2DF"/>
      </a:accent6>
      <a:hlink>
        <a:srgbClr val="68D2DF"/>
      </a:hlink>
      <a:folHlink>
        <a:srgbClr val="D000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ernative Content Layou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DC08CE33-E53E-474E-8D0E-635C1B213002}"/>
    </a:ext>
  </a:extLst>
</a:theme>
</file>

<file path=ppt/theme/theme3.xml><?xml version="1.0" encoding="utf-8"?>
<a:theme xmlns:a="http://schemas.openxmlformats.org/drawingml/2006/main" name="Text with Image Layou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2D2830D5-1DBF-4A65-8ECB-5F94A09CA94B}"/>
    </a:ext>
  </a:extLst>
</a:theme>
</file>

<file path=ppt/theme/theme4.xml><?xml version="1.0" encoding="utf-8"?>
<a:theme xmlns:a="http://schemas.openxmlformats.org/drawingml/2006/main" name="Key Statemen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0CDEA533-1275-4DCF-858E-431243004BA3}"/>
    </a:ext>
  </a:extLst>
</a:theme>
</file>

<file path=ppt/theme/theme5.xml><?xml version="1.0" encoding="utf-8"?>
<a:theme xmlns:a="http://schemas.openxmlformats.org/drawingml/2006/main" name="List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77FA3831-1A1E-46C2-AA8F-236D0717B83C}"/>
    </a:ext>
  </a:extLst>
</a:theme>
</file>

<file path=ppt/theme/theme6.xml><?xml version="1.0" encoding="utf-8"?>
<a:theme xmlns:a="http://schemas.openxmlformats.org/drawingml/2006/main" name="Agenda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77D11B53-9372-490F-86FD-ADD6EDC9DFE8}"/>
    </a:ext>
  </a:extLst>
</a:theme>
</file>

<file path=ppt/theme/theme7.xml><?xml version="1.0" encoding="utf-8"?>
<a:theme xmlns:a="http://schemas.openxmlformats.org/drawingml/2006/main" name="Speaker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0409466A-2887-45B9-939C-285127DBE575}"/>
    </a:ext>
  </a:extLst>
</a:theme>
</file>

<file path=ppt/theme/theme8.xml><?xml version="1.0" encoding="utf-8"?>
<a:theme xmlns:a="http://schemas.openxmlformats.org/drawingml/2006/main" name="Logo Holder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EEEFDA42-084F-4FB7-A38C-ED5D842800B1}"/>
    </a:ext>
  </a:extLst>
</a:theme>
</file>

<file path=ppt/theme/theme9.xml><?xml version="1.0" encoding="utf-8"?>
<a:theme xmlns:a="http://schemas.openxmlformats.org/drawingml/2006/main" name="Diagrams">
  <a:themeElements>
    <a:clrScheme name="AstraZeneca 2024">
      <a:dk1>
        <a:srgbClr val="3F4444"/>
      </a:dk1>
      <a:lt1>
        <a:srgbClr val="FFFFFF"/>
      </a:lt1>
      <a:dk2>
        <a:srgbClr val="003865"/>
      </a:dk2>
      <a:lt2>
        <a:srgbClr val="9DB0AC"/>
      </a:lt2>
      <a:accent1>
        <a:srgbClr val="830051"/>
      </a:accent1>
      <a:accent2>
        <a:srgbClr val="4D0030"/>
      </a:accent2>
      <a:accent3>
        <a:srgbClr val="D0006F"/>
      </a:accent3>
      <a:accent4>
        <a:srgbClr val="F0AB00"/>
      </a:accent4>
      <a:accent5>
        <a:srgbClr val="C4D600"/>
      </a:accent5>
      <a:accent6>
        <a:srgbClr val="68D2DF"/>
      </a:accent6>
      <a:hlink>
        <a:srgbClr val="D0006F"/>
      </a:hlink>
      <a:folHlink>
        <a:srgbClr val="4D0030"/>
      </a:folHlink>
    </a:clrScheme>
    <a:fontScheme name="Astra Zeneca">
      <a:majorFont>
        <a:latin typeface="Calisto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lnSpc>
            <a:spcPct val="90000"/>
          </a:lnSpc>
          <a:spcAft>
            <a:spcPts val="6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dirty="0" err="1" smtClean="0"/>
        </a:defPPr>
      </a:lstStyle>
    </a:txDef>
  </a:objectDefaults>
  <a:extraClrSchemeLst/>
  <a:custClrLst>
    <a:custClr name="Purple">
      <a:srgbClr val="3C1053"/>
    </a:custClr>
    <a:custClr name="Graphite, Lighter 60%">
      <a:srgbClr val="B2B4B4"/>
    </a:custClr>
    <a:custClr name="Platinum, Lighter 60%">
      <a:srgbClr val="D8DFDE"/>
    </a:custClr>
    <a:custClr name="Navy, Lighter 60%">
      <a:srgbClr val="99AFC1"/>
    </a:custClr>
    <a:custClr name="Mulberry, Lighter 60%">
      <a:srgbClr val="CD99B9"/>
    </a:custClr>
    <a:custClr name="Dark Mulberry, Lighter 60%">
      <a:srgbClr val="B899AC"/>
    </a:custClr>
    <a:custClr name="Magenta, Lighter 60%">
      <a:srgbClr val="EC99C5"/>
    </a:custClr>
    <a:custClr name="Gold, Lighter 60%">
      <a:srgbClr val="F9DD99"/>
    </a:custClr>
    <a:custClr name="Lime Green, Lighter 60%">
      <a:srgbClr val="E7EF99"/>
    </a:custClr>
    <a:custClr name="Light Blue, Lighter 60%">
      <a:srgbClr val="C3EDF2"/>
    </a:custClr>
    <a:custClr name="Purple, Lighter 60%">
      <a:srgbClr val="B19FBA"/>
    </a:custClr>
    <a:custClr name="Graphite, Lighter 40%">
      <a:srgbClr val="8C8F8F"/>
    </a:custClr>
    <a:custClr name="Platinum, Lighter 40%">
      <a:srgbClr val="C4D0CD"/>
    </a:custClr>
    <a:custClr name="Navy, Lighter 40%">
      <a:srgbClr val="6688A3"/>
    </a:custClr>
    <a:custClr name="Mulberry, Lighter 40%">
      <a:srgbClr val="B56697"/>
    </a:custClr>
    <a:custClr name="Dark Mulberry, Lighter 40%">
      <a:srgbClr val="946683"/>
    </a:custClr>
    <a:custClr name="Magenta, Lighter 40%">
      <a:srgbClr val="E366A9"/>
    </a:custClr>
    <a:custClr name="Gold, Lighter 40%">
      <a:srgbClr val="F6CD66"/>
    </a:custClr>
    <a:custClr name="Lime Green, Lighter 40%">
      <a:srgbClr val="DCE666"/>
    </a:custClr>
    <a:custClr name="Light Blue, Lighter 40%">
      <a:srgbClr val="A4E4EC"/>
    </a:custClr>
    <a:custClr name="Purple, Lighter 40%">
      <a:srgbClr val="8A7098"/>
    </a:custClr>
    <a:custClr name="Graphite, Darker 40%">
      <a:srgbClr val="262929"/>
    </a:custClr>
    <a:custClr name="Platinum, Darker 40%">
      <a:srgbClr val="5E6A67"/>
    </a:custClr>
    <a:custClr name="Navy, Darker 40%">
      <a:srgbClr val="00223D"/>
    </a:custClr>
    <a:custClr name="Mulberry, Darker 40%">
      <a:srgbClr val="4F0031"/>
    </a:custClr>
    <a:custClr name="Dark Mulberry, Darker 40%">
      <a:srgbClr val="370421"/>
    </a:custClr>
    <a:custClr name="Magenta, Darker 40%">
      <a:srgbClr val="7D0043"/>
    </a:custClr>
    <a:custClr name="Gold, Darker 40%">
      <a:srgbClr val="906700"/>
    </a:custClr>
    <a:custClr name="Lime Green, Darker 40%">
      <a:srgbClr val="768000"/>
    </a:custClr>
    <a:custClr name="Light Blue, Darker 40%">
      <a:srgbClr val="3E7E86"/>
    </a:custClr>
    <a:custClr name="Purple, Darker 40%">
      <a:srgbClr val="240A32"/>
    </a:custClr>
    <a:custClr name="Graphite, Darker 60%">
      <a:srgbClr val="191B1B"/>
    </a:custClr>
    <a:custClr name="Platinum, Darker 60%">
      <a:srgbClr val="3F4645"/>
    </a:custClr>
    <a:custClr name="Navy, Darker 60%">
      <a:srgbClr val="001628"/>
    </a:custClr>
    <a:custClr name="Mulberry, Darker 60%">
      <a:srgbClr val="340020"/>
    </a:custClr>
    <a:custClr name="Dark Mulberry, Darker 60%">
      <a:srgbClr val="2C0017"/>
    </a:custClr>
    <a:custClr name="Magenta, Darker 60%">
      <a:srgbClr val="53002C"/>
    </a:custClr>
    <a:custClr name="Gold, Darker 60%">
      <a:srgbClr val="604400"/>
    </a:custClr>
    <a:custClr name="Lime Green, Darker 60%">
      <a:srgbClr val="4E5600"/>
    </a:custClr>
    <a:custClr name="Light Blue, Darker 60%">
      <a:srgbClr val="2A5459"/>
    </a:custClr>
  </a:custClrLst>
  <a:extLst>
    <a:ext uri="{05A4C25C-085E-4340-85A3-A5531E510DB2}">
      <thm15:themeFamily xmlns:thm15="http://schemas.microsoft.com/office/thememl/2012/main" name="ASTR 00000 - 2024 Template Updates 06.pptx" id="{13347634-B1C7-4BF3-8B96-7A28308A4953}" vid="{5FD1E003-203F-4C47-AC4C-6E15E0D00D7C}"/>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95395D09-7C86-094E-A7EF-0CF9A96BDE46}">
  <we:reference id="wa200005566" version="3.0.0.3" store="en-GB"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F37344B-2391-E242-A3D0-3E5A8EEB8E93}">
  <we:reference id="wa200000729" version="4.6.79.0" store="en-GB" storeType="OMEX"/>
  <we:alternateReferences>
    <we:reference id="wa200000729" version="4.6.79.0" store="wa200000729"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E95E57FE-1F5F-C94C-A123-2810309D81C5}">
  <we:reference id="wa104379997" version="3.0.0.0" store="en-GB" storeType="OMEX"/>
  <we:alternateReferences>
    <we:reference id="wa104379997" version="3.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BrandIn lastLayout="1"/>
</file>

<file path=customXml/item10.xml><?xml version="1.0" encoding="utf-8"?>
<BrandIn lastLayout="1"/>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BrandIn lastLayout="1"/>
</file>

<file path=customXml/item13.xml><?xml version="1.0" encoding="utf-8"?>
<BrandIn lastLayout="1"/>
</file>

<file path=customXml/item2.xml><?xml version="1.0" encoding="utf-8"?>
<BrandIn lastLayout="1"/>
</file>

<file path=customXml/item3.xml><?xml version="1.0" encoding="utf-8"?>
<BrandIn lastLayout="1"/>
</file>

<file path=customXml/item4.xml><?xml version="1.0" encoding="utf-8"?>
<BrandIn lastLayout="1"/>
</file>

<file path=customXml/item5.xml><?xml version="1.0" encoding="utf-8"?>
<BrandIn lastLayout="1"/>
</file>

<file path=customXml/item6.xml><?xml version="1.0" encoding="utf-8"?>
<BrandIn lastLayout="1"/>
</file>

<file path=customXml/item7.xml><?xml version="1.0" encoding="utf-8"?>
<p:properties xmlns:p="http://schemas.microsoft.com/office/2006/metadata/properties" xmlns:xsi="http://www.w3.org/2001/XMLSchema-instance" xmlns:pc="http://schemas.microsoft.com/office/infopath/2007/PartnerControls">
  <documentManagement>
    <TaxCatchAll xmlns="44a56295-c29e-4898-8136-a54736c65b82" xsi:nil="true"/>
    <lcf76f155ced4ddcb4097134ff3c332f xmlns="89b95053-7038-4042-ab16-1b34ddf252cd">
      <Terms xmlns="http://schemas.microsoft.com/office/infopath/2007/PartnerControls"/>
    </lcf76f155ced4ddcb4097134ff3c332f>
    <Keyword xmlns="44a56295-c29e-4898-8136-a54736c65b82" xsi:nil="true"/>
    <Descriptions xmlns="44a56295-c29e-4898-8136-a54736c65b82" xsi:nil="true"/>
  </documentManagement>
</p:properties>
</file>

<file path=customXml/item8.xml><?xml version="1.0" encoding="utf-8"?>
<ct:contentTypeSchema xmlns:ct="http://schemas.microsoft.com/office/2006/metadata/contentType" xmlns:ma="http://schemas.microsoft.com/office/2006/metadata/properties/metaAttributes" ct:_="" ma:_="" ma:contentTypeName="Document" ma:contentTypeID="0x0101006DB529EE1AB6AD4F899052950E60408F" ma:contentTypeVersion="17" ma:contentTypeDescription="Create a new document." ma:contentTypeScope="" ma:versionID="10a67613c1e9ae4ba9f36050ee5699ff">
  <xsd:schema xmlns:xsd="http://www.w3.org/2001/XMLSchema" xmlns:xs="http://www.w3.org/2001/XMLSchema" xmlns:p="http://schemas.microsoft.com/office/2006/metadata/properties" xmlns:ns2="44a56295-c29e-4898-8136-a54736c65b82" xmlns:ns3="89b95053-7038-4042-ab16-1b34ddf252cd" xmlns:ns4="4cd49ea0-1eba-4ec8-9e5a-f3220030d18e" targetNamespace="http://schemas.microsoft.com/office/2006/metadata/properties" ma:root="true" ma:fieldsID="df9b6af9251a64aa9d0cb12301ddf2f1" ns2:_="" ns3:_="" ns4:_="">
    <xsd:import namespace="44a56295-c29e-4898-8136-a54736c65b82"/>
    <xsd:import namespace="89b95053-7038-4042-ab16-1b34ddf252cd"/>
    <xsd:import namespace="4cd49ea0-1eba-4ec8-9e5a-f3220030d18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4:SharedWithUsers" minOccurs="0"/>
                <xsd:element ref="ns4:SharedWithDetail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element name="TaxCatchAll" ma:index="16" nillable="true" ma:displayName="Taxonomy Catch All Column" ma:hidden="true" ma:list="{6f372a8c-1f5f-480e-91f3-a9483fe8ca9c}" ma:internalName="TaxCatchAll" ma:showField="CatchAllData" ma:web="4cd49ea0-1eba-4ec8-9e5a-f3220030d18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9b95053-7038-4042-ab16-1b34ddf252c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ee89e71-04cd-405e-9ca3-99e020c1694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d49ea0-1eba-4ec8-9e5a-f3220030d1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65C99F1C-FB57-46A7-9B3A-75339810ED4F}">
  <ds:schemaRefs/>
</ds:datastoreItem>
</file>

<file path=customXml/itemProps10.xml><?xml version="1.0" encoding="utf-8"?>
<ds:datastoreItem xmlns:ds="http://schemas.openxmlformats.org/officeDocument/2006/customXml" ds:itemID="{A9377F0E-6DE4-47A6-94F7-B5269FE2FCE0}">
  <ds:schemaRefs/>
</ds:datastoreItem>
</file>

<file path=customXml/itemProps11.xml><?xml version="1.0" encoding="utf-8"?>
<ds:datastoreItem xmlns:ds="http://schemas.openxmlformats.org/officeDocument/2006/customXml" ds:itemID="{39C02748-3634-4A24-AAB5-5A1F224A40F5}">
  <ds:schemaRefs>
    <ds:schemaRef ds:uri="http://schemas.microsoft.com/sharepoint/v3/contenttype/forms"/>
  </ds:schemaRefs>
</ds:datastoreItem>
</file>

<file path=customXml/itemProps12.xml><?xml version="1.0" encoding="utf-8"?>
<ds:datastoreItem xmlns:ds="http://schemas.openxmlformats.org/officeDocument/2006/customXml" ds:itemID="{F6414CD9-7AB0-4F44-807F-DF912C5E1A13}">
  <ds:schemaRefs/>
</ds:datastoreItem>
</file>

<file path=customXml/itemProps13.xml><?xml version="1.0" encoding="utf-8"?>
<ds:datastoreItem xmlns:ds="http://schemas.openxmlformats.org/officeDocument/2006/customXml" ds:itemID="{D8B9FEFC-EE17-4515-A8D9-AD44478F0ED6}">
  <ds:schemaRefs/>
</ds:datastoreItem>
</file>

<file path=customXml/itemProps2.xml><?xml version="1.0" encoding="utf-8"?>
<ds:datastoreItem xmlns:ds="http://schemas.openxmlformats.org/officeDocument/2006/customXml" ds:itemID="{82D07F71-FAE4-4758-BC0B-60609551B1CC}">
  <ds:schemaRefs/>
</ds:datastoreItem>
</file>

<file path=customXml/itemProps3.xml><?xml version="1.0" encoding="utf-8"?>
<ds:datastoreItem xmlns:ds="http://schemas.openxmlformats.org/officeDocument/2006/customXml" ds:itemID="{60BB04B5-40D2-4FDA-9336-7994D079CE4F}">
  <ds:schemaRefs/>
</ds:datastoreItem>
</file>

<file path=customXml/itemProps4.xml><?xml version="1.0" encoding="utf-8"?>
<ds:datastoreItem xmlns:ds="http://schemas.openxmlformats.org/officeDocument/2006/customXml" ds:itemID="{CE231AE7-799C-476B-948C-13293BA93F71}">
  <ds:schemaRefs/>
</ds:datastoreItem>
</file>

<file path=customXml/itemProps5.xml><?xml version="1.0" encoding="utf-8"?>
<ds:datastoreItem xmlns:ds="http://schemas.openxmlformats.org/officeDocument/2006/customXml" ds:itemID="{3DB22CCA-FF5C-41A5-90F8-AC554C621565}">
  <ds:schemaRefs/>
</ds:datastoreItem>
</file>

<file path=customXml/itemProps6.xml><?xml version="1.0" encoding="utf-8"?>
<ds:datastoreItem xmlns:ds="http://schemas.openxmlformats.org/officeDocument/2006/customXml" ds:itemID="{8B6B0787-9734-4296-B5D3-EC4759041B1D}">
  <ds:schemaRefs/>
</ds:datastoreItem>
</file>

<file path=customXml/itemProps7.xml><?xml version="1.0" encoding="utf-8"?>
<ds:datastoreItem xmlns:ds="http://schemas.openxmlformats.org/officeDocument/2006/customXml" ds:itemID="{2AD41FD2-E42A-4705-AA0D-85221307178A}">
  <ds:schemaRefs>
    <ds:schemaRef ds:uri="89b95053-7038-4042-ab16-1b34ddf252cd"/>
    <ds:schemaRef ds:uri="http://schemas.microsoft.com/office/2006/documentManagement/types"/>
    <ds:schemaRef ds:uri="http://schemas.openxmlformats.org/package/2006/metadata/core-properties"/>
    <ds:schemaRef ds:uri="http://purl.org/dc/terms/"/>
    <ds:schemaRef ds:uri="44a56295-c29e-4898-8136-a54736c65b82"/>
    <ds:schemaRef ds:uri="http://schemas.microsoft.com/office/infopath/2007/PartnerControls"/>
    <ds:schemaRef ds:uri="http://schemas.microsoft.com/office/2006/metadata/properties"/>
    <ds:schemaRef ds:uri="http://www.w3.org/XML/1998/namespace"/>
    <ds:schemaRef ds:uri="4cd49ea0-1eba-4ec8-9e5a-f3220030d18e"/>
    <ds:schemaRef ds:uri="http://purl.org/dc/dcmitype/"/>
    <ds:schemaRef ds:uri="http://purl.org/dc/elements/1.1/"/>
  </ds:schemaRefs>
</ds:datastoreItem>
</file>

<file path=customXml/itemProps8.xml><?xml version="1.0" encoding="utf-8"?>
<ds:datastoreItem xmlns:ds="http://schemas.openxmlformats.org/officeDocument/2006/customXml" ds:itemID="{ACECC51F-2663-474C-A4E9-5DD61B9AE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89b95053-7038-4042-ab16-1b34ddf252cd"/>
    <ds:schemaRef ds:uri="4cd49ea0-1eba-4ec8-9e5a-f3220030d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9F8D25BD-0596-4D29-826E-F7CF3459D2BC}">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AstraZeneca Standard Template</Template>
  <TotalTime>1553</TotalTime>
  <Words>1727</Words>
  <Application>Microsoft Macintosh PowerPoint</Application>
  <PresentationFormat>Widescreen</PresentationFormat>
  <Paragraphs>177</Paragraphs>
  <Slides>24</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24</vt:i4>
      </vt:variant>
    </vt:vector>
  </HeadingPairs>
  <TitlesOfParts>
    <vt:vector size="37" baseType="lpstr">
      <vt:lpstr>Arial</vt:lpstr>
      <vt:lpstr>Calibri</vt:lpstr>
      <vt:lpstr>Calisto MT</vt:lpstr>
      <vt:lpstr>Crimson Text</vt:lpstr>
      <vt:lpstr>AstraZeneca Standard Template</vt:lpstr>
      <vt:lpstr>Alternative Content Layouts</vt:lpstr>
      <vt:lpstr>Text with Image Layouts</vt:lpstr>
      <vt:lpstr>Key Statements</vt:lpstr>
      <vt:lpstr>Lists</vt:lpstr>
      <vt:lpstr>Agendas</vt:lpstr>
      <vt:lpstr>Speakers</vt:lpstr>
      <vt:lpstr>Logo Holders</vt:lpstr>
      <vt:lpstr>Diagrams</vt:lpstr>
      <vt:lpstr>gMG Crisis Prediction and Disease Assessment through voice AI on a wearable device</vt:lpstr>
      <vt:lpstr>Introduction</vt:lpstr>
      <vt:lpstr>Challenges in Diagnosing Myasthenic Crises</vt:lpstr>
      <vt:lpstr>Potential of Voice AI</vt:lpstr>
      <vt:lpstr>Technological Approach</vt:lpstr>
      <vt:lpstr>Objective</vt:lpstr>
      <vt:lpstr>Methodology</vt:lpstr>
      <vt:lpstr>Technological Innovation</vt:lpstr>
      <vt:lpstr>Expected Impact</vt:lpstr>
      <vt:lpstr>Implementation plan</vt:lpstr>
      <vt:lpstr>Monetization strategy</vt:lpstr>
      <vt:lpstr>Conclusion</vt:lpstr>
      <vt:lpstr>Common symptoms in similar indications</vt:lpstr>
      <vt:lpstr>Companies / Startups</vt:lpstr>
      <vt:lpstr>Companies / Startups</vt:lpstr>
      <vt:lpstr>Consortiums</vt:lpstr>
      <vt:lpstr>Advantages of voice biomarkers</vt:lpstr>
      <vt:lpstr>Challenges of voice biomarkers</vt:lpstr>
      <vt:lpstr>PowerPoint Presentation</vt:lpstr>
      <vt:lpstr>Clinical Trials on Medical Devices for gMG</vt:lpstr>
      <vt:lpstr>PowerPoint Presentation</vt:lpstr>
      <vt:lpstr>AI listens for health conditions  Voice recordings, examined by artificial intelligence, might provide new biomarkers for conditions such as heart disease and Alzheimer’s.</vt:lpstr>
      <vt:lpstr>Medicine and the five senses  From the days of Hippocratic 'bedside medicine' to the advent of the CAT scanner, doctors have always relied on their senses in diagnosing and treating disease.  Medical education, from the apprenticeship, to the rise of the laboratory, has sought to train the senses of students who must act like medical detectives. At the same time, debate since antiquity has pondered the hierarchy of the senses - from noble vision to baser touch and smell. </vt:lpstr>
      <vt:lpstr>Many 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Díez Pérez, Javier</dc:creator>
  <cp:keywords/>
  <dc:description/>
  <cp:lastModifiedBy>Díez, Javier</cp:lastModifiedBy>
  <cp:revision>3</cp:revision>
  <dcterms:created xsi:type="dcterms:W3CDTF">2025-05-15T07:33:06Z</dcterms:created>
  <dcterms:modified xsi:type="dcterms:W3CDTF">2026-02-05T07:43:52Z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0x0101006DB529EE1AB6AD4F899052950E60408F</vt:lpwstr>
  </property>
  <property fmtid="{D5CDD505-2E9C-101B-9397-08002B2CF9AE}" pid="3" name="Version">
    <vt:lpwstr>ASTR 3935 - Template &amp; Model Slides 24.pptx</vt:lpwstr>
  </property>
  <property fmtid="{D5CDD505-2E9C-101B-9397-08002B2CF9AE}" pid="4" name="ArticulateGUID">
    <vt:lpwstr>3147F588-80EE-4A79-8B90-D2BF272EDFE6</vt:lpwstr>
  </property>
  <property fmtid="{D5CDD505-2E9C-101B-9397-08002B2CF9AE}" pid="5" name="ArticulatePath">
    <vt:lpwstr>https://brightcarbon.sharepoint.com/sites/Intranet/Projects/ABCD/AstraZeneca/ASTR 3935 - AstraZeneca Template Build Project/Corporate Templates Design/BrightCarbon Template-Build/ASTR 3935 - Template &amp; Model Slides 13</vt:lpwstr>
  </property>
  <property fmtid="{D5CDD505-2E9C-101B-9397-08002B2CF9AE}" pid="6" name="MediaServiceImageTags">
    <vt:lpwstr/>
  </property>
</Properties>
</file>